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60" r:id="rId5"/>
    <p:sldId id="258" r:id="rId6"/>
    <p:sldId id="259" r:id="rId7"/>
    <p:sldId id="263" r:id="rId8"/>
    <p:sldId id="267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8" autoAdjust="0"/>
    <p:restoredTop sz="94660"/>
  </p:normalViewPr>
  <p:slideViewPr>
    <p:cSldViewPr snapToGrid="0">
      <p:cViewPr>
        <p:scale>
          <a:sx n="73" d="100"/>
          <a:sy n="73" d="100"/>
        </p:scale>
        <p:origin x="15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82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13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4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6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8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21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3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38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36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4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1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88FB-E01F-40C0-A127-AA712864D40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9578-F02D-428E-93B9-1B5521FB3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7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cOlkV6Y5Zg" TargetMode="Externa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 fontScale="85000" lnSpcReduction="10000"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НАУЧНО-ПРАКТИЧЕСКАЯ КОНФЕРЕНЦИЯ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Impact" panose="020B0806030902050204" pitchFamily="34" charset="0"/>
              </a:rPr>
              <a:t>«ТРЁШНИКОВСКИЕ ЧТЕНИЯ»</a:t>
            </a:r>
            <a:endParaRPr lang="ru-RU" sz="32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85800" y="2102644"/>
            <a:ext cx="1743075" cy="1059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2011 -</a:t>
            </a: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2020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25" y="3731419"/>
            <a:ext cx="5676900" cy="10596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НАУЧНО-ПРАКТИЧЕСКАЯ КОНФЕРЕНЦИЯ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«ТРЁШНИКОВСКИЕ ЧТЕНИЯ»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ПРОВОДИТСЯ В УЛЬЯНОВСКОЙ ОБЛАСТИ С 2011 ГОДА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ЗА ВРЕМЯ РАБОТЫ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КОНФЕРЕНЦИЮ ПОСЕТИЛО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БОЛЕЕ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3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000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ЧЕЛОВЕК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3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7452" y="3656692"/>
            <a:ext cx="5676900" cy="1264100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IX ВСЕРОССИЙСКОЙ НАУЧНО-ПРАКТИЧЕСКОЙ КОНФЕРЕНЦИИ «ТРЁШНИКОВСКИЕ ЧТЕНИЯ – 2019» ПРИНЯЛИ УЧАСТИЕ ПРЕДСТАВИТЕЛЯМИ 33 РЕГИОНОВ РОССИЙСКОЙ ФЕДЕРАЦИИ И СТРАН БЛИЖНЕГО ЗАРУБЕЖЬЯ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ПО РЕЗУЛЬТАТАМ КОНФЕРЕНЦИИ БЫЛ ВЫПУЩЕН СБОРНИК, В КОТОРОМ ОПУБЛИКОВАНО БОЛЕЕ 120 СТАТЕЙ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ОДНОЙ ИЗ ПЛОЩАДОК ТРЁШНИКОВСКИХ ЧТЕНИЙ БЫЛА ШКОЛА-СЕМИНАР ДЛЯ УЧИТЕЛЕЙ ГЕОГРАФИИ И ЭКОЛОГИИ ПФО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УЧИТЕЛЯ ГЕОГРАФИИ И ЭКСПЕРТЫ, ПОЛЯРНИКИ И УЧЕНЫЕ ПРОВОДЯТ СВОИ МАСТЕР–КЛАССЫ, ЛЕКЦИИ И СЕМИНАРЫ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025" y="3798094"/>
            <a:ext cx="5676900" cy="1059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ВИДЕО. ГТРК «ВОЛГА» О КОНФЕРЕНЦИИ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«ТРЁШНИКОВСКИЕ ЧТЕНИЯ»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" name="GcOlkV6Y5Zg"/>
          <p:cNvPicPr>
            <a:picLocks noRot="1"/>
          </p:cNvPicPr>
          <p:nvPr>
            <a:videoFile r:link="rId1"/>
          </p:nvPr>
        </p:nvPicPr>
        <p:blipFill rotWithShape="1">
          <a:blip r:embed="rId4"/>
          <a:srcRect l="-71" t="13318" r="71" b="12907"/>
          <a:stretch/>
        </p:blipFill>
        <p:spPr>
          <a:xfrm>
            <a:off x="-36000" y="0"/>
            <a:ext cx="6118131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</TotalTime>
  <Words>106</Words>
  <Application>Microsoft Office PowerPoint</Application>
  <PresentationFormat>Экран (16:9)</PresentationFormat>
  <Paragraphs>13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Impact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Шульгин</dc:creator>
  <cp:lastModifiedBy>Виталий Шульгин</cp:lastModifiedBy>
  <cp:revision>29</cp:revision>
  <dcterms:created xsi:type="dcterms:W3CDTF">2020-02-03T08:17:10Z</dcterms:created>
  <dcterms:modified xsi:type="dcterms:W3CDTF">2020-05-26T06:35:33Z</dcterms:modified>
</cp:coreProperties>
</file>