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70" r:id="rId10"/>
    <p:sldId id="264" r:id="rId11"/>
    <p:sldId id="269" r:id="rId12"/>
    <p:sldId id="268" r:id="rId13"/>
    <p:sldId id="267" r:id="rId14"/>
    <p:sldId id="266" r:id="rId15"/>
    <p:sldId id="265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8" autoAdjust="0"/>
    <p:restoredTop sz="94660"/>
  </p:normalViewPr>
  <p:slideViewPr>
    <p:cSldViewPr snapToGrid="0">
      <p:cViewPr varScale="1">
        <p:scale>
          <a:sx n="76" d="100"/>
          <a:sy n="76" d="100"/>
        </p:scale>
        <p:origin x="43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7674-1A24-4296-A9D3-1E4CF92B846F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F792-4833-4EDC-8F3A-F3137D523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259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7674-1A24-4296-A9D3-1E4CF92B846F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F792-4833-4EDC-8F3A-F3137D523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56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7674-1A24-4296-A9D3-1E4CF92B846F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F792-4833-4EDC-8F3A-F3137D523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692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7674-1A24-4296-A9D3-1E4CF92B846F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F792-4833-4EDC-8F3A-F3137D523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232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7674-1A24-4296-A9D3-1E4CF92B846F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F792-4833-4EDC-8F3A-F3137D523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297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7674-1A24-4296-A9D3-1E4CF92B846F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F792-4833-4EDC-8F3A-F3137D523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039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7674-1A24-4296-A9D3-1E4CF92B846F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F792-4833-4EDC-8F3A-F3137D523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820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7674-1A24-4296-A9D3-1E4CF92B846F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F792-4833-4EDC-8F3A-F3137D523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345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7674-1A24-4296-A9D3-1E4CF92B846F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F792-4833-4EDC-8F3A-F3137D523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943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7674-1A24-4296-A9D3-1E4CF92B846F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F792-4833-4EDC-8F3A-F3137D523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429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7674-1A24-4296-A9D3-1E4CF92B846F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F792-4833-4EDC-8F3A-F3137D523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450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F7674-1A24-4296-A9D3-1E4CF92B846F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7F792-4833-4EDC-8F3A-F3137D523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668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МАТЕРИКИ И ЧАСТИ СВЕТА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353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1526684"/>
            <a:ext cx="923330" cy="3513847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ЧАСТИ СВЕТА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12" y="0"/>
            <a:ext cx="109440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84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1526684"/>
            <a:ext cx="923330" cy="3513847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ЧАСТИ СВЕТА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12" y="0"/>
            <a:ext cx="109440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290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1526684"/>
            <a:ext cx="923330" cy="3513847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ЧАСТИ СВЕТА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12" y="0"/>
            <a:ext cx="109440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60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1526684"/>
            <a:ext cx="923330" cy="3513847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ЧАСТИ СВЕТА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12" y="0"/>
            <a:ext cx="109440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957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1526684"/>
            <a:ext cx="923330" cy="3513847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ЧАСТИ СВЕТА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12" y="0"/>
            <a:ext cx="109440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668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1526684"/>
            <a:ext cx="923330" cy="3513847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ЧАСТИ СВЕТА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12" y="0"/>
            <a:ext cx="109440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6826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4" y="2121826"/>
            <a:ext cx="12182326" cy="427897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0725" y="368838"/>
            <a:ext cx="1219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скольких материков названия совпадают с названием частей света?  Назовите.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0535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1692" y="2480659"/>
            <a:ext cx="114249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(трех).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Африка, Антарктида, Австралия.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0298435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4" y="2121826"/>
            <a:ext cx="12182326" cy="427897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0725" y="368838"/>
            <a:ext cx="1219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 материков входят в состав одной части света? Какие? В какую часть света?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679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1692" y="2480659"/>
            <a:ext cx="114249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(два).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Материки Северная Америка, Южная Америка входят в состав части света Америка.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963144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2062793"/>
            <a:ext cx="923330" cy="2977738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МАТЕРИКИ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293" y="0"/>
            <a:ext cx="110498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385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4" y="2121826"/>
            <a:ext cx="12182326" cy="427897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0725" y="368838"/>
            <a:ext cx="1219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частей света входят в состав одного материка? Какие? Какого материка?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7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1692" y="2480659"/>
            <a:ext cx="114249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(две).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Части света Европа и Азия входят в состав материка Евразия.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9777882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4" y="2121826"/>
            <a:ext cx="12182326" cy="427897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0725" y="368838"/>
            <a:ext cx="1219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участки суши, </a:t>
            </a:r>
            <a:r>
              <a:rPr lang="ru-RU" sz="3600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кроме материков</a:t>
            </a:r>
            <a:r>
              <a:rPr lang="ru-RU" sz="3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входят в состав частей света? 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4908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1692" y="2480659"/>
            <a:ext cx="114249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Острова расположенные (прилегающие к материкам) вблизи материков.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878481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2062793"/>
            <a:ext cx="923330" cy="2977738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МАТЕРИКИ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12" y="0"/>
            <a:ext cx="10944087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170753" y="2350030"/>
            <a:ext cx="1763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54 млн. кв. км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71587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2062793"/>
            <a:ext cx="923330" cy="2977738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МАТЕРИКИ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12" y="0"/>
            <a:ext cx="10944087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32804" y="3997960"/>
            <a:ext cx="1763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29 млн. кв. км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31685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2062793"/>
            <a:ext cx="923330" cy="2977738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МАТЕРИКИ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12" y="0"/>
            <a:ext cx="10944087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68135" y="2912739"/>
            <a:ext cx="1827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21 млн. кв. км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41540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2062793"/>
            <a:ext cx="923330" cy="2977738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МАТЕРИКИ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12" y="0"/>
            <a:ext cx="10944087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16026" y="4962602"/>
            <a:ext cx="1763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18 млн. кв. км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67588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2062793"/>
            <a:ext cx="923330" cy="2977738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МАТЕРИКИ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12" y="0"/>
            <a:ext cx="10944087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394738" y="6409565"/>
            <a:ext cx="1763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14 млн. кв. км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9916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2062793"/>
            <a:ext cx="923330" cy="2977738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МАТЕРИКИ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12" y="0"/>
            <a:ext cx="10944087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65154" y="5203762"/>
            <a:ext cx="1827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7,5 млн. кв. км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29793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56" y="1526684"/>
            <a:ext cx="923330" cy="3513847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ЧАСТИ СВЕТА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293" y="0"/>
            <a:ext cx="109427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6249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168</Words>
  <Application>Microsoft Office PowerPoint</Application>
  <PresentationFormat>Широкоэкранный</PresentationFormat>
  <Paragraphs>33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Тема Office</vt:lpstr>
      <vt:lpstr>МАТЕРИКИ И ЧАСТИ СВЕТА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МАТЕРИКИ</dc:title>
  <dc:creator>пк</dc:creator>
  <cp:lastModifiedBy>пк</cp:lastModifiedBy>
  <cp:revision>6</cp:revision>
  <dcterms:created xsi:type="dcterms:W3CDTF">2021-02-13T06:33:38Z</dcterms:created>
  <dcterms:modified xsi:type="dcterms:W3CDTF">2021-02-13T08:28:28Z</dcterms:modified>
</cp:coreProperties>
</file>