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63" r:id="rId6"/>
    <p:sldId id="264" r:id="rId7"/>
    <p:sldId id="265" r:id="rId8"/>
    <p:sldId id="262" r:id="rId9"/>
    <p:sldId id="266" r:id="rId10"/>
    <p:sldId id="259" r:id="rId11"/>
    <p:sldId id="267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3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" name="camera.wav"/>
          </p:stSnd>
        </p:sndAc>
      </p:transition>
    </mc:Choice>
    <mc:Fallback>
      <p:transition spd="slow" advTm="15000"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19" name="camera.wav"/>
          </p:stSnd>
        </p:sndAc>
      </p:transition>
    </mc:Choice>
    <mc:Fallback>
      <p:transition spd="slow" advTm="15000">
        <p:sndAc>
          <p:stSnd>
            <p:snd r:embed="rId19" name="camera.wav"/>
          </p:stSnd>
        </p:sndAc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Крупнейшие реки мира и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61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Амур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1800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Замбези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Миссури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Нил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Конго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Оранжевая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7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Амур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11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1800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8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Амур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4" y="0"/>
            <a:ext cx="7431696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5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Миссисипи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Миссури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Амазонка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Конго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Янцзы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478" y="17038"/>
            <a:ext cx="7444578" cy="684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6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Амур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1800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5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Обь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4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Миссисипи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Миссури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Амазонка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Конго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Янцзы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04" y="18000"/>
            <a:ext cx="7431696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8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Миссисипи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Миссури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Амазонка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Конго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Янцзы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7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Волга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Лена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Амур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Енисей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Ангара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1800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4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1" y="2493818"/>
            <a:ext cx="4364181" cy="39762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400" dirty="0" smtClean="0"/>
              <a:t>Замбези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Миссури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Нил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Конго</a:t>
            </a:r>
          </a:p>
          <a:p>
            <a:pPr marL="742950" indent="-742950">
              <a:buAutoNum type="arabicPeriod"/>
            </a:pPr>
            <a:r>
              <a:rPr lang="ru-RU" sz="4400" dirty="0" smtClean="0"/>
              <a:t>Оранжевая</a:t>
            </a:r>
            <a:endParaRPr lang="ru-RU" sz="4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1" y="18000"/>
            <a:ext cx="744352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>
        <p:sndAc>
          <p:stSnd>
            <p:snd r:embed="rId2" name="camera.wav"/>
          </p:stSnd>
        </p:sndAc>
      </p:transition>
    </mc:Choice>
    <mc:Fallback>
      <p:transition spd="slow" advTm="15000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24</TotalTime>
  <Words>72</Words>
  <Application>Microsoft Office PowerPoint</Application>
  <PresentationFormat>Широкоэкранный</PresentationFormat>
  <Paragraphs>68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Century Gothic</vt:lpstr>
      <vt:lpstr>След самолета</vt:lpstr>
      <vt:lpstr>Реки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</dc:title>
  <dc:creator>Сергей</dc:creator>
  <cp:lastModifiedBy>Сергей</cp:lastModifiedBy>
  <cp:revision>5</cp:revision>
  <dcterms:created xsi:type="dcterms:W3CDTF">2020-10-11T04:39:31Z</dcterms:created>
  <dcterms:modified xsi:type="dcterms:W3CDTF">2020-10-11T05:04:30Z</dcterms:modified>
</cp:coreProperties>
</file>