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7955D-524E-4349-870D-13ACD1334CD3}" type="datetimeFigureOut">
              <a:rPr lang="ru-RU" smtClean="0"/>
              <a:pPr/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79429-A197-4049-A041-E7EC0CEE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5000660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FF00"/>
                </a:solidFill>
              </a:rPr>
              <a:t>МАТЕРИКИ </a:t>
            </a:r>
            <a:br>
              <a:rPr lang="ru-RU" sz="8000" dirty="0" smtClean="0">
                <a:solidFill>
                  <a:srgbClr val="FFFF00"/>
                </a:solidFill>
              </a:rPr>
            </a:br>
            <a:r>
              <a:rPr lang="ru-RU" sz="8000" dirty="0" smtClean="0">
                <a:solidFill>
                  <a:srgbClr val="FFFF00"/>
                </a:solidFill>
              </a:rPr>
              <a:t>И </a:t>
            </a:r>
            <a:br>
              <a:rPr lang="ru-RU" sz="8000" dirty="0" smtClean="0">
                <a:solidFill>
                  <a:srgbClr val="FFFF00"/>
                </a:solidFill>
              </a:rPr>
            </a:br>
            <a:r>
              <a:rPr lang="ru-RU" sz="8000" dirty="0" smtClean="0">
                <a:solidFill>
                  <a:srgbClr val="FFFF00"/>
                </a:solidFill>
              </a:rPr>
              <a:t>ЧАСТИ СВЕТА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2000" dirty="0" smtClean="0">
                <a:solidFill>
                  <a:srgbClr val="FFFF00"/>
                </a:solidFill>
              </a:rPr>
              <a:t>2</a:t>
            </a:r>
            <a:r>
              <a:rPr lang="ru-RU" sz="9600" dirty="0" smtClean="0">
                <a:solidFill>
                  <a:srgbClr val="FFFF00"/>
                </a:solidFill>
              </a:rPr>
              <a:t/>
            </a:r>
            <a:br>
              <a:rPr lang="ru-RU" sz="96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> </a:t>
            </a:r>
            <a:r>
              <a:rPr lang="ru-RU" sz="6000" dirty="0" smtClean="0">
                <a:solidFill>
                  <a:srgbClr val="FFFF00"/>
                </a:solidFill>
              </a:rPr>
              <a:t>Материки Северная Америка, Южная Америка входят в состав части света Америка.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3714744" cy="335756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Сколько частей света входят в состав одного материка? 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3857628"/>
            <a:ext cx="3357554" cy="257176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Какие? Какого материка?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744000" y="0"/>
            <a:ext cx="5400000" cy="3456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0" y="3402000"/>
            <a:ext cx="5400000" cy="34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2000" dirty="0" smtClean="0">
                <a:solidFill>
                  <a:srgbClr val="FFFF00"/>
                </a:solidFill>
              </a:rPr>
              <a:t>2</a:t>
            </a:r>
            <a:r>
              <a:rPr lang="ru-RU" sz="9600" dirty="0" smtClean="0">
                <a:solidFill>
                  <a:srgbClr val="FFFF00"/>
                </a:solidFill>
              </a:rPr>
              <a:t/>
            </a:r>
            <a:br>
              <a:rPr lang="ru-RU" sz="96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FFFF00"/>
                </a:solidFill>
              </a:rPr>
              <a:t>Части света Европа и Азия входят в состав материка Евразия.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3714744" cy="335756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Какие участки суши, кроме материков, входят в состав частей света?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29322" y="4286232"/>
            <a:ext cx="3000364" cy="257176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Части света</a:t>
            </a:r>
          </a:p>
          <a:p>
            <a:endParaRPr lang="ru-RU" sz="4000" dirty="0" smtClean="0">
              <a:solidFill>
                <a:srgbClr val="FFFF00"/>
              </a:solidFill>
            </a:endParaRPr>
          </a:p>
          <a:p>
            <a:r>
              <a:rPr lang="ru-RU" sz="4000" dirty="0" smtClean="0">
                <a:solidFill>
                  <a:srgbClr val="FFFF00"/>
                </a:solidFill>
              </a:rPr>
              <a:t>Материки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744000" y="0"/>
            <a:ext cx="5400000" cy="3456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0" y="3402000"/>
            <a:ext cx="5400000" cy="3456000"/>
          </a:xfrm>
          <a:prstGeom prst="rect">
            <a:avLst/>
          </a:prstGeom>
        </p:spPr>
      </p:pic>
      <p:sp>
        <p:nvSpPr>
          <p:cNvPr id="6" name="Стрелка вверх 5"/>
          <p:cNvSpPr/>
          <p:nvPr/>
        </p:nvSpPr>
        <p:spPr>
          <a:xfrm>
            <a:off x="7143768" y="3500438"/>
            <a:ext cx="484632" cy="97840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5500694" y="5929330"/>
            <a:ext cx="764094" cy="484632"/>
          </a:xfrm>
          <a:prstGeom prst="leftArrow">
            <a:avLst>
              <a:gd name="adj1" fmla="val 50000"/>
              <a:gd name="adj2" fmla="val 6935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6800" dirty="0" smtClean="0">
                <a:solidFill>
                  <a:srgbClr val="FFFF00"/>
                </a:solidFill>
              </a:rPr>
              <a:t>Острова расположенные </a:t>
            </a:r>
            <a:r>
              <a:rPr lang="ru-RU" sz="6800" dirty="0" smtClean="0">
                <a:solidFill>
                  <a:srgbClr val="FFFF00"/>
                </a:solidFill>
              </a:rPr>
              <a:t>вблизи материков (</a:t>
            </a:r>
            <a:r>
              <a:rPr lang="ru-RU" sz="6800" dirty="0" smtClean="0">
                <a:solidFill>
                  <a:srgbClr val="FFFF00"/>
                </a:solidFill>
              </a:rPr>
              <a:t>прилегающие к материкам</a:t>
            </a:r>
            <a:r>
              <a:rPr lang="ru-RU" sz="6800" dirty="0" smtClean="0">
                <a:solidFill>
                  <a:srgbClr val="FFFF00"/>
                </a:solidFill>
              </a:rPr>
              <a:t>).</a:t>
            </a:r>
            <a:endParaRPr lang="ru-RU" sz="6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3571868" cy="928693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Части сета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5786454"/>
            <a:ext cx="3714744" cy="78581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Материки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744000" y="0"/>
            <a:ext cx="5400000" cy="3456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0" y="3402000"/>
            <a:ext cx="5400000" cy="3456000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571472" y="1357298"/>
            <a:ext cx="3050110" cy="484632"/>
          </a:xfrm>
          <a:prstGeom prst="rightArrow">
            <a:avLst>
              <a:gd name="adj1" fmla="val 50000"/>
              <a:gd name="adj2" fmla="val 19271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5500694" y="5286388"/>
            <a:ext cx="2928958" cy="484632"/>
          </a:xfrm>
          <a:prstGeom prst="leftArrow">
            <a:avLst>
              <a:gd name="adj1" fmla="val 50000"/>
              <a:gd name="adj2" fmla="val 178205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14950"/>
            <a:ext cx="8786842" cy="164305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FFFF00"/>
                </a:solidFill>
              </a:rPr>
              <a:t>Сколько существует материков? </a:t>
            </a:r>
            <a:r>
              <a:rPr lang="ru-RU" sz="5400" dirty="0" smtClean="0">
                <a:solidFill>
                  <a:srgbClr val="FFFF00"/>
                </a:solidFill>
              </a:rPr>
              <a:t>Назовите их.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642910" y="0"/>
            <a:ext cx="7786710" cy="52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2000" dirty="0" smtClean="0">
                <a:solidFill>
                  <a:srgbClr val="FFFF00"/>
                </a:solidFill>
              </a:rPr>
              <a:t>6</a:t>
            </a:r>
            <a:r>
              <a:rPr lang="ru-RU" sz="9600" dirty="0" smtClean="0">
                <a:solidFill>
                  <a:srgbClr val="FFFF00"/>
                </a:solidFill>
              </a:rPr>
              <a:t/>
            </a:r>
            <a:br>
              <a:rPr lang="ru-RU" sz="96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>Северная </a:t>
            </a:r>
            <a:r>
              <a:rPr lang="ru-RU" sz="6000" dirty="0" smtClean="0">
                <a:solidFill>
                  <a:srgbClr val="FFFF00"/>
                </a:solidFill>
              </a:rPr>
              <a:t>Америка, Южная Америка, Евразия, Африка, Австралия, Антарктида.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14950"/>
            <a:ext cx="8786842" cy="164305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FFFF00"/>
                </a:solidFill>
              </a:rPr>
              <a:t>Сколько существует </a:t>
            </a:r>
            <a:r>
              <a:rPr lang="ru-RU" sz="5400" dirty="0" smtClean="0">
                <a:solidFill>
                  <a:srgbClr val="FFFF00"/>
                </a:solidFill>
              </a:rPr>
              <a:t>частей света? </a:t>
            </a:r>
            <a:r>
              <a:rPr lang="ru-RU" sz="5400" dirty="0" smtClean="0">
                <a:solidFill>
                  <a:srgbClr val="FFFF00"/>
                </a:solidFill>
              </a:rPr>
              <a:t>Назовите их.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14348" y="0"/>
            <a:ext cx="7786800" cy="521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2000" dirty="0" smtClean="0">
                <a:solidFill>
                  <a:srgbClr val="FFFF00"/>
                </a:solidFill>
              </a:rPr>
              <a:t>6</a:t>
            </a:r>
            <a:r>
              <a:rPr lang="ru-RU" sz="9600" dirty="0" smtClean="0">
                <a:solidFill>
                  <a:srgbClr val="FFFF00"/>
                </a:solidFill>
              </a:rPr>
              <a:t/>
            </a:r>
            <a:br>
              <a:rPr lang="ru-RU" sz="96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> </a:t>
            </a:r>
            <a:r>
              <a:rPr lang="ru-RU" sz="6000" dirty="0" smtClean="0">
                <a:solidFill>
                  <a:srgbClr val="FFFF00"/>
                </a:solidFill>
              </a:rPr>
              <a:t>Америка</a:t>
            </a:r>
            <a:r>
              <a:rPr lang="ru-RU" sz="6000" dirty="0" smtClean="0">
                <a:solidFill>
                  <a:srgbClr val="FFFF00"/>
                </a:solidFill>
              </a:rPr>
              <a:t>, Европа, Азия, Африка</a:t>
            </a:r>
            <a:r>
              <a:rPr lang="ru-RU" sz="6000" dirty="0" smtClean="0">
                <a:solidFill>
                  <a:srgbClr val="FFFF00"/>
                </a:solidFill>
              </a:rPr>
              <a:t>, Австралия, Антарктида.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3714744" cy="335756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У скольких материков названия совпадают с названием частей света?  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4357694"/>
            <a:ext cx="3357554" cy="1928826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Назовите их.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744000" y="0"/>
            <a:ext cx="5400000" cy="3456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0" y="3402000"/>
            <a:ext cx="5400000" cy="34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2000" dirty="0" smtClean="0">
                <a:solidFill>
                  <a:srgbClr val="FFFF00"/>
                </a:solidFill>
              </a:rPr>
              <a:t>3</a:t>
            </a:r>
            <a:r>
              <a:rPr lang="ru-RU" sz="9600" dirty="0" smtClean="0">
                <a:solidFill>
                  <a:srgbClr val="FFFF00"/>
                </a:solidFill>
              </a:rPr>
              <a:t/>
            </a:r>
            <a:br>
              <a:rPr lang="ru-RU" sz="96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> Африка</a:t>
            </a:r>
            <a:r>
              <a:rPr lang="ru-RU" sz="6000" dirty="0" smtClean="0">
                <a:solidFill>
                  <a:srgbClr val="FFFF00"/>
                </a:solidFill>
              </a:rPr>
              <a:t>, Австралия, Антарктида.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3714744" cy="335756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Сколько  материков входят в состав одной части света? 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3929066"/>
            <a:ext cx="3357554" cy="235745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Какие? В какую часть света?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744000" y="0"/>
            <a:ext cx="5400000" cy="3456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0" y="3402000"/>
            <a:ext cx="5400000" cy="34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92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МАТЕРИКИ  И  ЧАСТИ СВЕТА</vt:lpstr>
      <vt:lpstr>Части сета</vt:lpstr>
      <vt:lpstr>Слайд 3</vt:lpstr>
      <vt:lpstr>6  Северная Америка, Южная Америка, Евразия, Африка, Австралия, Антарктида.</vt:lpstr>
      <vt:lpstr>Слайд 5</vt:lpstr>
      <vt:lpstr>6   Америка, Европа, Азия, Африка, Австралия, Антарктида.</vt:lpstr>
      <vt:lpstr>У скольких материков названия совпадают с названием частей света?  </vt:lpstr>
      <vt:lpstr>3   Африка, Австралия, Антарктида.</vt:lpstr>
      <vt:lpstr>Сколько  материков входят в состав одной части света? </vt:lpstr>
      <vt:lpstr>2   Материки Северная Америка, Южная Америка входят в состав части света Америка.</vt:lpstr>
      <vt:lpstr>Сколько частей света входят в состав одного материка? </vt:lpstr>
      <vt:lpstr>2   Части света Европа и Азия входят в состав материка Евразия.</vt:lpstr>
      <vt:lpstr>Какие участки суши, кроме материков, входят в состав частей света?</vt:lpstr>
      <vt:lpstr>Острова расположенные вблизи материков (прилегающие к материкам).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МАТЕРИКИ  И  ЧАСТИ СВЕТА</dc:title>
  <dc:creator>Сергей</dc:creator>
  <cp:lastModifiedBy>Сергей</cp:lastModifiedBy>
  <cp:revision>5</cp:revision>
  <dcterms:created xsi:type="dcterms:W3CDTF">2020-08-29T05:45:43Z</dcterms:created>
  <dcterms:modified xsi:type="dcterms:W3CDTF">2020-08-29T14:08:04Z</dcterms:modified>
</cp:coreProperties>
</file>