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60" r:id="rId5"/>
    <p:sldId id="258" r:id="rId6"/>
    <p:sldId id="259" r:id="rId7"/>
    <p:sldId id="263" r:id="rId8"/>
    <p:sldId id="267" r:id="rId9"/>
    <p:sldId id="262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88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0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820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138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740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86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68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213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436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384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362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140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614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188FB-E01F-40C0-A127-AA712864D406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76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video" Target="https://www.youtube.com/embed/4pcC5wx9RQ0" TargetMode="External"/><Relationship Id="rId7" Type="http://schemas.openxmlformats.org/officeDocument/2006/relationships/image" Target="../media/image16.jpeg"/><Relationship Id="rId2" Type="http://schemas.openxmlformats.org/officeDocument/2006/relationships/video" Target="https://www.youtube.com/embed/9n91Bclmm8k" TargetMode="External"/><Relationship Id="rId1" Type="http://schemas.openxmlformats.org/officeDocument/2006/relationships/video" Target="https://www.youtube.com/embed/oD9sIwuJ0Dk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TeRgiwUGcTk" TargetMode="Externa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lrgo.ru/activities/pallada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8025" y="3798094"/>
            <a:ext cx="5676900" cy="1059656"/>
          </a:xfrm>
        </p:spPr>
        <p:txBody>
          <a:bodyPr>
            <a:normAutofit lnSpcReduction="10000"/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ГЕОГРАФИЧЕСКИЙ ФЕСТИВАЛЬ</a:t>
            </a:r>
          </a:p>
          <a:p>
            <a:r>
              <a:rPr lang="ru-RU" sz="3200" dirty="0" smtClean="0">
                <a:solidFill>
                  <a:srgbClr val="C00000"/>
                </a:solidFill>
                <a:latin typeface="Impact" panose="020B0806030902050204" pitchFamily="34" charset="0"/>
              </a:rPr>
              <a:t>ФРЕГАТ «ПАЛЛАДА»</a:t>
            </a:r>
            <a:endParaRPr lang="ru-RU" sz="32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685800" y="2102644"/>
            <a:ext cx="1743075" cy="1059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2011 -</a:t>
            </a: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2020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8025" y="3798094"/>
            <a:ext cx="5676900" cy="10596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В РАМКАХ ФЕСТИВАЛЯ РАБОТАЮТ ИНТЕРАКТИВНЫЕ ПОЗНАВАТЕЛЬНЫЕ И РАЗВЛЕКАТЕЛЬНЫЕ ПЛОЩАДКИ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82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8025" y="3798094"/>
            <a:ext cx="5676900" cy="10596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ДЕЯТЕЛЬНОСТЬ ГЕОГРАФИЧЕСКОГО ФЕСТИВАЛЯ ОБЕСПЕЧИВАЮТ БОЛЕЕ 120 СТЕНДИСТОВ И БОЛЕЕ 150 ВОЛОНТЕРОВ ИЗ РЕГИОНОВ РОССИИ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12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8025" y="3798094"/>
            <a:ext cx="5676900" cy="10596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ГЕОГРАФИЧЕСКИЙ ФЕСТИВАЛЬ ИНТЕРЕСЕН ДАЖЕ САМЫМ МАЛЕНЬКИМ ПОСЕТИТЕЛЯМ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96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8025" y="3798094"/>
            <a:ext cx="5676900" cy="10596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В 2019 ГОДУ НА ГЕОГРАФИЧЕСКОМ ФЕСТИВАЛЕ «ФРЕГАТ «ПАЛЛАДА»» РАБОТАЛО БОЛЕЕ 60 ИНТЕРАКТИВНЫХ ЗОН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7" name="ФП_Репортер_сокр_сокр_7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6097807" cy="343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7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8025" y="3798094"/>
            <a:ext cx="5676900" cy="10596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УЛЬЯНОВСКИЕ ТЕЛЕКАНАЛЫ О ДЕВЯТОМ ГЕОРГАФИЧЕСКОМ ФЕСТИВАЛЕ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«ФРЕГАТ «ПАЛЛАДА»»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5" name="oD9sIwuJ0Dk"/>
          <p:cNvPicPr>
            <a:picLocks noRot="1" noChangeAspect="1"/>
          </p:cNvPicPr>
          <p:nvPr>
            <a:videoFile r:link="rId1"/>
          </p:nvPr>
        </p:nvPicPr>
        <p:blipFill rotWithShape="1">
          <a:blip r:embed="rId6"/>
          <a:srcRect t="13949" b="13933"/>
          <a:stretch/>
        </p:blipFill>
        <p:spPr>
          <a:xfrm>
            <a:off x="6086475" y="1701852"/>
            <a:ext cx="3057525" cy="1728000"/>
          </a:xfrm>
          <a:prstGeom prst="rect">
            <a:avLst/>
          </a:prstGeom>
        </p:spPr>
      </p:pic>
      <p:pic>
        <p:nvPicPr>
          <p:cNvPr id="6" name="9n91Bclmm8k"/>
          <p:cNvPicPr>
            <a:picLocks noRot="1" noChangeAspect="1"/>
          </p:cNvPicPr>
          <p:nvPr>
            <a:videoFile r:link="rId2"/>
          </p:nvPr>
        </p:nvPicPr>
        <p:blipFill rotWithShape="1">
          <a:blip r:embed="rId7"/>
          <a:srcRect t="12882" b="12816"/>
          <a:stretch/>
        </p:blipFill>
        <p:spPr>
          <a:xfrm>
            <a:off x="0" y="-11796"/>
            <a:ext cx="6086475" cy="3441648"/>
          </a:xfrm>
          <a:prstGeom prst="rect">
            <a:avLst/>
          </a:prstGeom>
        </p:spPr>
      </p:pic>
      <p:pic>
        <p:nvPicPr>
          <p:cNvPr id="7" name="4pcC5wx9RQ0"/>
          <p:cNvPicPr>
            <a:picLocks noRot="1" noChangeAspect="1"/>
          </p:cNvPicPr>
          <p:nvPr>
            <a:videoFile r:link="rId3"/>
          </p:nvPr>
        </p:nvPicPr>
        <p:blipFill rotWithShape="1">
          <a:blip r:embed="rId8"/>
          <a:srcRect t="11754" b="12656"/>
          <a:stretch/>
        </p:blipFill>
        <p:spPr>
          <a:xfrm>
            <a:off x="0" y="3429852"/>
            <a:ext cx="3071308" cy="172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9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8025" y="3798094"/>
            <a:ext cx="5676900" cy="10596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В 2017 ГОДУ ФЕСТИВАЛЬ ПРОШЕЛ В ДВУХ САМЫХ БОЛЬШИХ ГОРОДАХ УЛЬЯНОВСКОЙ ОБЛАСТИ – УЛЬЯНОВСКЕ И ДИМИТРОВГРАДЕ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5" name="TeRgiwUGcTk"/>
          <p:cNvPicPr>
            <a:picLocks noRot="1" noChangeAspect="1"/>
          </p:cNvPicPr>
          <p:nvPr>
            <a:videoFile r:link="rId1"/>
          </p:nvPr>
        </p:nvPicPr>
        <p:blipFill rotWithShape="1">
          <a:blip r:embed="rId4"/>
          <a:srcRect t="13047" b="12637"/>
          <a:stretch/>
        </p:blipFill>
        <p:spPr>
          <a:xfrm>
            <a:off x="0" y="0"/>
            <a:ext cx="6100763" cy="34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8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14675" y="3785394"/>
            <a:ext cx="6029325" cy="105965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2021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ГОДУ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УЛЬЯНОВСКЕ ПРОЙДЕТ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ДЕСЯТЫЙ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ЮБИЛЕЙНЫЙ МЕЖРЕГИОНАЛЬНЫЙ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ГЕОГРАФИЧЕСКИЙ ФЕСТИВАЛЬ «ФРЕГАТ «ПАЛЛАДА»»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5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14675" y="3785394"/>
            <a:ext cx="6029325" cy="1059656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http://www.ulrgo.ru/activities/pallada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/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РАЗДЕЛ ФЕСТИВАЛЯ «ФРЕГАТ «ПАЛЛАДА»»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НА САЙТЕ УЛЬЯНОВСКОГО ОТДЕЛЕНИЯ РГО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86125" y="3731419"/>
            <a:ext cx="5676900" cy="10596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ГЕОГРАФИЧЕСКИЙ ФЕСТИВАЛЬ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«ФРЕГАТ «ПАЛЛАДА»» ПРОВОДИТСЯ В УЛЬЯНОВСКОЙ ОБЛАСТИ С 2011 ГОДА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0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8025" y="3798094"/>
            <a:ext cx="5676900" cy="10596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В 2019 ГОДУ ГЕОГРАФИЧЕСКИЙ ФЕСТИВАЛЬ ПОСЕТИЛО БОЛЕЕ 13 000 ЧЕЛОВЕК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3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8025" y="3798094"/>
            <a:ext cx="5676900" cy="10596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ГОСТИ ФЕСТИВАЛЯ ЗНАКОМЯТСЯ С ТРАДИЦИЯМИ НАРОДОВ МИРА…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1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8025" y="3798094"/>
            <a:ext cx="5676900" cy="10596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…С КУХНЯМИ НАРОДОВ МИРА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61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8025" y="3798094"/>
            <a:ext cx="5676900" cy="10596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ГОСТИ МОГУТ ВСТРЕТИТЬСЯ С ИНТЕРЕСНЫМИ ЛЮДЬМИ – ПУТЕШЕСТВЕННИКАМИ, КРАЕВЕДАМИ, УЧЕНЫМИ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2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8025" y="3798094"/>
            <a:ext cx="5676900" cy="10596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ПОЧТИ ВСЕ НА ФЕСТИВАЛЕ МОЖНО ПОТРОГАТЬ СВОИМИ РУКАМИ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2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8025" y="3798094"/>
            <a:ext cx="5676900" cy="10596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ПОЧЕТНЫЕ ГОСТИ ПРОВОДЯТ ТВОРЧЕСКИЕ ВСТРЕЧИ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5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8025" y="3798094"/>
            <a:ext cx="5676900" cy="10596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ВЫСТАВКИ УДИВИТЕЛЬНЫХ ВЕЩЕЙ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И ЖИВОТНЫХ</a:t>
            </a:r>
            <a:endParaRPr lang="ru-RU" sz="2000" dirty="0">
              <a:solidFill>
                <a:srgbClr val="C00000"/>
              </a:solidFill>
            </a:endParaRP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СО ВСЕГО СВЕТА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2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</TotalTime>
  <Words>184</Words>
  <Application>Microsoft Office PowerPoint</Application>
  <PresentationFormat>Экран (16:9)</PresentationFormat>
  <Paragraphs>26</Paragraphs>
  <Slides>17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Impact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Виталий Шульгин</dc:creator>
  <cp:lastModifiedBy>Виталий Шульгин</cp:lastModifiedBy>
  <cp:revision>22</cp:revision>
  <dcterms:created xsi:type="dcterms:W3CDTF">2020-02-03T08:17:10Z</dcterms:created>
  <dcterms:modified xsi:type="dcterms:W3CDTF">2020-05-18T05:47:29Z</dcterms:modified>
</cp:coreProperties>
</file>