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0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A2B9-0A45-4769-9AA2-33AC74CC3609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0A28-E314-4DCC-BBC4-2DD0B7420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A2B9-0A45-4769-9AA2-33AC74CC3609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0A28-E314-4DCC-BBC4-2DD0B7420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A2B9-0A45-4769-9AA2-33AC74CC3609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0A28-E314-4DCC-BBC4-2DD0B7420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A2B9-0A45-4769-9AA2-33AC74CC3609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0A28-E314-4DCC-BBC4-2DD0B7420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A2B9-0A45-4769-9AA2-33AC74CC3609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0A28-E314-4DCC-BBC4-2DD0B7420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A2B9-0A45-4769-9AA2-33AC74CC3609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0A28-E314-4DCC-BBC4-2DD0B7420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A2B9-0A45-4769-9AA2-33AC74CC3609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0A28-E314-4DCC-BBC4-2DD0B7420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A2B9-0A45-4769-9AA2-33AC74CC3609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0A28-E314-4DCC-BBC4-2DD0B7420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A2B9-0A45-4769-9AA2-33AC74CC3609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0A28-E314-4DCC-BBC4-2DD0B7420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A2B9-0A45-4769-9AA2-33AC74CC3609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0A28-E314-4DCC-BBC4-2DD0B7420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A2B9-0A45-4769-9AA2-33AC74CC3609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0A28-E314-4DCC-BBC4-2DD0B7420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CA2B9-0A45-4769-9AA2-33AC74CC3609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40A28-E314-4DCC-BBC4-2DD0B7420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2736304"/>
          </a:xfrm>
        </p:spPr>
        <p:txBody>
          <a:bodyPr>
            <a:noAutofit/>
          </a:bodyPr>
          <a:lstStyle/>
          <a:p>
            <a:r>
              <a:rPr lang="ru-RU" sz="3200" dirty="0" smtClean="0"/>
              <a:t>50-летию географического факультета КГУ (РГУ, БФУ им.Канта)</a:t>
            </a:r>
            <a:br>
              <a:rPr lang="ru-RU" sz="3200" dirty="0" smtClean="0"/>
            </a:br>
            <a:r>
              <a:rPr lang="ru-RU" sz="3200" dirty="0" smtClean="0"/>
              <a:t>и его декану в 1991 – 2011 гг. </a:t>
            </a:r>
            <a:br>
              <a:rPr lang="ru-RU" sz="3200" dirty="0" smtClean="0"/>
            </a:br>
            <a:r>
              <a:rPr lang="ru-RU" sz="3200" dirty="0" smtClean="0"/>
              <a:t>профессору В.В. Орленку, Заслуженному деятелю науки РФ</a:t>
            </a:r>
            <a:br>
              <a:rPr lang="ru-RU" sz="3200" dirty="0" smtClean="0"/>
            </a:br>
            <a:r>
              <a:rPr lang="ru-RU" sz="3200" dirty="0" smtClean="0"/>
              <a:t>посвящается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Е.В. Краснов, Заслуженный деятель науки РФ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Профессор-консультант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БФУ им.Канта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Отцы-основатели </a:t>
            </a:r>
            <a:r>
              <a:rPr lang="ru-RU" sz="2200" b="1" dirty="0" err="1" smtClean="0"/>
              <a:t>Геофака</a:t>
            </a:r>
            <a:r>
              <a:rPr lang="ru-RU" sz="2200" b="1" dirty="0" smtClean="0"/>
              <a:t> (в 1971), Калининградский госуниверситет</a:t>
            </a:r>
            <a:endParaRPr lang="ru-RU" sz="2200" b="1" dirty="0"/>
          </a:p>
        </p:txBody>
      </p:sp>
      <p:pic>
        <p:nvPicPr>
          <p:cNvPr id="4" name="Содержимое 3" descr="Ректор Борис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3753561" cy="4824536"/>
          </a:xfrm>
        </p:spPr>
      </p:pic>
      <p:pic>
        <p:nvPicPr>
          <p:cNvPr id="1026" name="Picture 2" descr="D:\Users\Drobiz\!!Baltic\3 Маркетинг\2021_11_26_Круглый стол Геофак Орленка\Презентация_Краснов\Ермола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20688"/>
            <a:ext cx="4320000" cy="3310729"/>
          </a:xfrm>
          <a:prstGeom prst="rect">
            <a:avLst/>
          </a:prstGeom>
          <a:noFill/>
        </p:spPr>
      </p:pic>
      <p:pic>
        <p:nvPicPr>
          <p:cNvPr id="1027" name="Picture 3" descr="D:\Users\Drobiz\!!Baltic\3 Маркетинг\2021_11_26_Круглый стол Геофак Орленка\Презентация_Краснов\Ермолаев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717032"/>
            <a:ext cx="4320000" cy="271219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5949280"/>
            <a:ext cx="3987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Профессор А.А. Борисов (1912 – 2010)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6488668"/>
            <a:ext cx="4255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Профессор М.М. Ермолаев (1905 – 1991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Декан факультета (1991 – 2011)</a:t>
            </a:r>
            <a:endParaRPr lang="ru-RU" dirty="0"/>
          </a:p>
        </p:txBody>
      </p:sp>
      <p:pic>
        <p:nvPicPr>
          <p:cNvPr id="4" name="Содержимое 3" descr="Орлен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33"/>
          <a:stretch>
            <a:fillRect/>
          </a:stretch>
        </p:blipFill>
        <p:spPr>
          <a:xfrm>
            <a:off x="1835696" y="1196752"/>
            <a:ext cx="5327992" cy="3970805"/>
          </a:xfrm>
        </p:spPr>
      </p:pic>
      <p:sp>
        <p:nvSpPr>
          <p:cNvPr id="5" name="Прямоугольник 4"/>
          <p:cNvSpPr/>
          <p:nvPr/>
        </p:nvSpPr>
        <p:spPr>
          <a:xfrm>
            <a:off x="2195736" y="5517232"/>
            <a:ext cx="443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Профессор В.В. Орленок (1940 – 2016)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Подготовка кадров</a:t>
            </a:r>
            <a:endParaRPr lang="ru-RU" dirty="0"/>
          </a:p>
        </p:txBody>
      </p:sp>
      <p:pic>
        <p:nvPicPr>
          <p:cNvPr id="4" name="Содержимое 3" descr="Регион география2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268760"/>
            <a:ext cx="1943216" cy="2592288"/>
          </a:xfrm>
        </p:spPr>
      </p:pic>
      <p:pic>
        <p:nvPicPr>
          <p:cNvPr id="2051" name="Picture 3" descr="D:\Users\Drobiz\!!Baltic\3 Маркетинг\2021_11_26_Круглый стол Геофак Орленка\Презентация_Краснов\География янт края Росс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268760"/>
            <a:ext cx="1771007" cy="2592288"/>
          </a:xfrm>
          <a:prstGeom prst="rect">
            <a:avLst/>
          </a:prstGeom>
          <a:noFill/>
        </p:spPr>
      </p:pic>
      <p:pic>
        <p:nvPicPr>
          <p:cNvPr id="2053" name="Picture 5" descr="D:\Users\Drobiz\!!Baltic\3 Маркетинг\2021_11_26_Круглый стол Геофак Орленка\Презентация_Краснов\Полевая практика.jpg"/>
          <p:cNvPicPr>
            <a:picLocks noChangeAspect="1" noChangeArrowheads="1"/>
          </p:cNvPicPr>
          <p:nvPr/>
        </p:nvPicPr>
        <p:blipFill>
          <a:blip r:embed="rId4" cstate="print"/>
          <a:srcRect l="27016" r="24356"/>
          <a:stretch>
            <a:fillRect/>
          </a:stretch>
        </p:blipFill>
        <p:spPr bwMode="auto">
          <a:xfrm>
            <a:off x="5796136" y="1268760"/>
            <a:ext cx="1944216" cy="2660973"/>
          </a:xfrm>
          <a:prstGeom prst="rect">
            <a:avLst/>
          </a:prstGeom>
          <a:noFill/>
        </p:spPr>
      </p:pic>
      <p:pic>
        <p:nvPicPr>
          <p:cNvPr id="2054" name="Picture 6" descr="D:\Users\Drobiz\!!Baltic\3 Маркетинг\2021_11_26_Круглый стол Геофак Орленка\Презентация_Краснов\Ермолаев Орлено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4149080"/>
            <a:ext cx="5070103" cy="2520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Научные исследования и разработки</a:t>
            </a:r>
            <a:endParaRPr lang="ru-RU" dirty="0"/>
          </a:p>
        </p:txBody>
      </p:sp>
      <p:pic>
        <p:nvPicPr>
          <p:cNvPr id="4" name="Содержимое 3" descr="Атлас КО 2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2610290" cy="3600400"/>
          </a:xfrm>
        </p:spPr>
      </p:pic>
      <p:pic>
        <p:nvPicPr>
          <p:cNvPr id="3074" name="Picture 2" descr="D:\Users\Drobiz\!!Baltic\3 Маркетинг\2021_11_26_Круглый стол Геофак Орленка\Презентация_Краснов\Атлас КО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3320" y="1988840"/>
            <a:ext cx="2736304" cy="3632209"/>
          </a:xfrm>
          <a:prstGeom prst="rect">
            <a:avLst/>
          </a:prstGeom>
          <a:noFill/>
        </p:spPr>
      </p:pic>
      <p:pic>
        <p:nvPicPr>
          <p:cNvPr id="3075" name="Picture 3" descr="D:\Users\Drobiz\!!Baltic\3 Маркетинг\2021_11_26_Круглый стол Геофак Орленка\Презентация_Краснов\Атлас КО2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5649" y="1988841"/>
            <a:ext cx="2593208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Международные и российские форумы</a:t>
            </a:r>
            <a:endParaRPr lang="ru-RU" dirty="0"/>
          </a:p>
        </p:txBody>
      </p:sp>
      <p:pic>
        <p:nvPicPr>
          <p:cNvPr id="4" name="Содержимое 3" descr="Прибрежная зона Землетряс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14467"/>
            <a:ext cx="8229600" cy="409742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Научные труды</a:t>
            </a:r>
            <a:endParaRPr lang="ru-RU" dirty="0"/>
          </a:p>
        </p:txBody>
      </p:sp>
      <p:pic>
        <p:nvPicPr>
          <p:cNvPr id="4" name="Содержимое 3" descr="Вода в истории Земли и плане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01" t="1887" r="3377" b="1887"/>
          <a:stretch>
            <a:fillRect/>
          </a:stretch>
        </p:blipFill>
        <p:spPr>
          <a:xfrm>
            <a:off x="3203848" y="1772816"/>
            <a:ext cx="2520280" cy="3672408"/>
          </a:xfrm>
        </p:spPr>
      </p:pic>
      <p:pic>
        <p:nvPicPr>
          <p:cNvPr id="4098" name="Picture 2" descr="D:\Users\Drobiz\!!Baltic\3 Маркетинг\2021_11_26_Круглый стол Геофак Орленка\Презентация_Краснов\Глобальный вулканиз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627" y="1772816"/>
            <a:ext cx="2592288" cy="3681321"/>
          </a:xfrm>
          <a:prstGeom prst="rect">
            <a:avLst/>
          </a:prstGeom>
          <a:noFill/>
        </p:spPr>
      </p:pic>
      <p:pic>
        <p:nvPicPr>
          <p:cNvPr id="4099" name="Picture 3" descr="D:\Users\Drobiz\!!Baltic\3 Маркетинг\2021_11_26_Круглый стол Геофак Орленка\Презентация_Краснов\История океанизации Земл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7243" y="1712346"/>
            <a:ext cx="2647205" cy="3758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Географическое сообщество</a:t>
            </a:r>
            <a:endParaRPr lang="ru-RU" dirty="0"/>
          </a:p>
        </p:txBody>
      </p:sp>
      <p:pic>
        <p:nvPicPr>
          <p:cNvPr id="4" name="Содержимое 3" descr="Очерки природы 4 ш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7067128" cy="2680227"/>
          </a:xfrm>
        </p:spPr>
      </p:pic>
      <p:pic>
        <p:nvPicPr>
          <p:cNvPr id="5122" name="Picture 2" descr="D:\Users\Drobiz\!!Baltic\3 Маркетинг\2021_11_26_Круглый стол Геофак Орленка\Презентация_Краснов\Орленок музы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33056"/>
            <a:ext cx="3888432" cy="2736471"/>
          </a:xfrm>
          <a:prstGeom prst="rect">
            <a:avLst/>
          </a:prstGeom>
          <a:noFill/>
        </p:spPr>
      </p:pic>
      <p:pic>
        <p:nvPicPr>
          <p:cNvPr id="5123" name="Picture 3" descr="D:\Users\Drobiz\!!Baltic\3 Маркетинг\2021_11_26_Круглый стол Геофак Орленка\Презентация_Краснов\Береговая зона - Здоровье развит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33056"/>
            <a:ext cx="3939926" cy="2694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77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50-летию географического факультета КГУ (РГУ, БФУ им.Канта) и его декану в 1991 – 2011 гг.  профессору В.В. Орленку, Заслуженному деятелю науки РФ посвящается</vt:lpstr>
      <vt:lpstr>Отцы-основатели Геофака (в 1971), Калининградский госуниверситет</vt:lpstr>
      <vt:lpstr>Декан факультета (1991 – 2011)</vt:lpstr>
      <vt:lpstr>Подготовка кадров</vt:lpstr>
      <vt:lpstr>Научные исследования и разработки</vt:lpstr>
      <vt:lpstr>Международные и российские форумы</vt:lpstr>
      <vt:lpstr>Научные труды</vt:lpstr>
      <vt:lpstr>Географическое сообщество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50-летию географического факультета КГУ (РГУ, БФУ им.Канта) посвящается</dc:title>
  <dc:creator>Drobiz</dc:creator>
  <cp:lastModifiedBy>gennady_fedorov@mail.ru</cp:lastModifiedBy>
  <cp:revision>10</cp:revision>
  <dcterms:created xsi:type="dcterms:W3CDTF">2021-12-07T17:01:24Z</dcterms:created>
  <dcterms:modified xsi:type="dcterms:W3CDTF">2021-12-11T21:47:07Z</dcterms:modified>
</cp:coreProperties>
</file>