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1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0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2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3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8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5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1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6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2E4C-F640-4798-B012-EA496C5D5A13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11CEF-C06C-492A-A481-222866FE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64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5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5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64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10399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73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5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02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29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31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23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40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05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0"/>
            <a:ext cx="4978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43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3" y="0"/>
            <a:ext cx="3862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89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709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2025-09-29T05:54:19Z</dcterms:created>
  <dcterms:modified xsi:type="dcterms:W3CDTF">2025-09-29T05:54:33Z</dcterms:modified>
</cp:coreProperties>
</file>