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680" r:id="rId2"/>
    <p:sldId id="764" r:id="rId3"/>
    <p:sldId id="786" r:id="rId4"/>
    <p:sldId id="758" r:id="rId5"/>
    <p:sldId id="671" r:id="rId6"/>
    <p:sldId id="728" r:id="rId7"/>
    <p:sldId id="695" r:id="rId8"/>
    <p:sldId id="787" r:id="rId9"/>
    <p:sldId id="729" r:id="rId10"/>
    <p:sldId id="775" r:id="rId11"/>
    <p:sldId id="759" r:id="rId12"/>
    <p:sldId id="755" r:id="rId13"/>
    <p:sldId id="756" r:id="rId14"/>
    <p:sldId id="777" r:id="rId15"/>
    <p:sldId id="769" r:id="rId16"/>
    <p:sldId id="782" r:id="rId17"/>
    <p:sldId id="783" r:id="rId18"/>
    <p:sldId id="784" r:id="rId19"/>
    <p:sldId id="771" r:id="rId20"/>
    <p:sldId id="637" r:id="rId21"/>
    <p:sldId id="781" r:id="rId22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66"/>
    <a:srgbClr val="CC0099"/>
    <a:srgbClr val="0033CC"/>
    <a:srgbClr val="FFFF99"/>
    <a:srgbClr val="FF3399"/>
    <a:srgbClr val="3333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80" autoAdjust="0"/>
    <p:restoredTop sz="92294" autoAdjust="0"/>
  </p:normalViewPr>
  <p:slideViewPr>
    <p:cSldViewPr snapToGrid="0">
      <p:cViewPr varScale="1">
        <p:scale>
          <a:sx n="54" d="100"/>
          <a:sy n="54" d="100"/>
        </p:scale>
        <p:origin x="2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ome\anton\Yandex.Disk\&#1055;&#1072;&#1087;&#1072;\graphs\whole_base-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Число изобретений</a:t>
            </a:r>
            <a:r>
              <a:rPr lang="ru-RU" baseline="0"/>
              <a:t> в год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Sheet1!$A$3:$A$1015</c:f>
              <c:numCache>
                <c:formatCode>0</c:formatCode>
                <c:ptCount val="1013"/>
                <c:pt idx="0">
                  <c:v>-2500000</c:v>
                </c:pt>
                <c:pt idx="1">
                  <c:v>-1900000</c:v>
                </c:pt>
                <c:pt idx="2">
                  <c:v>-1700000</c:v>
                </c:pt>
                <c:pt idx="3">
                  <c:v>-1600000</c:v>
                </c:pt>
                <c:pt idx="4">
                  <c:v>-1500000</c:v>
                </c:pt>
                <c:pt idx="5">
                  <c:v>-1000000</c:v>
                </c:pt>
                <c:pt idx="6">
                  <c:v>-800000</c:v>
                </c:pt>
                <c:pt idx="7">
                  <c:v>-790000</c:v>
                </c:pt>
                <c:pt idx="8">
                  <c:v>-600000</c:v>
                </c:pt>
                <c:pt idx="9">
                  <c:v>-400000</c:v>
                </c:pt>
                <c:pt idx="10">
                  <c:v>-350000</c:v>
                </c:pt>
                <c:pt idx="11">
                  <c:v>-300000</c:v>
                </c:pt>
                <c:pt idx="12">
                  <c:v>-240000</c:v>
                </c:pt>
                <c:pt idx="13">
                  <c:v>-200000</c:v>
                </c:pt>
                <c:pt idx="14">
                  <c:v>-150000</c:v>
                </c:pt>
                <c:pt idx="15">
                  <c:v>-130000</c:v>
                </c:pt>
                <c:pt idx="16">
                  <c:v>-120000</c:v>
                </c:pt>
                <c:pt idx="17">
                  <c:v>-90000</c:v>
                </c:pt>
                <c:pt idx="18">
                  <c:v>-80000</c:v>
                </c:pt>
                <c:pt idx="19">
                  <c:v>-77000</c:v>
                </c:pt>
                <c:pt idx="20">
                  <c:v>-50000</c:v>
                </c:pt>
                <c:pt idx="21">
                  <c:v>-45000</c:v>
                </c:pt>
                <c:pt idx="22">
                  <c:v>-44000</c:v>
                </c:pt>
                <c:pt idx="23">
                  <c:v>-40000</c:v>
                </c:pt>
                <c:pt idx="24">
                  <c:v>-38000</c:v>
                </c:pt>
                <c:pt idx="25">
                  <c:v>-35000</c:v>
                </c:pt>
                <c:pt idx="26">
                  <c:v>-33000</c:v>
                </c:pt>
                <c:pt idx="27">
                  <c:v>-32000</c:v>
                </c:pt>
                <c:pt idx="28">
                  <c:v>-30000</c:v>
                </c:pt>
                <c:pt idx="29">
                  <c:v>-28000</c:v>
                </c:pt>
                <c:pt idx="30">
                  <c:v>-26000</c:v>
                </c:pt>
                <c:pt idx="31">
                  <c:v>-25000</c:v>
                </c:pt>
                <c:pt idx="32">
                  <c:v>-24000</c:v>
                </c:pt>
                <c:pt idx="33">
                  <c:v>-23000</c:v>
                </c:pt>
                <c:pt idx="34">
                  <c:v>-20000</c:v>
                </c:pt>
                <c:pt idx="35">
                  <c:v>-19000</c:v>
                </c:pt>
                <c:pt idx="36">
                  <c:v>-18000</c:v>
                </c:pt>
                <c:pt idx="37">
                  <c:v>-17000</c:v>
                </c:pt>
                <c:pt idx="38">
                  <c:v>-16000</c:v>
                </c:pt>
                <c:pt idx="39">
                  <c:v>-15000</c:v>
                </c:pt>
                <c:pt idx="40">
                  <c:v>-13000</c:v>
                </c:pt>
                <c:pt idx="41">
                  <c:v>-12000</c:v>
                </c:pt>
                <c:pt idx="42">
                  <c:v>-11500</c:v>
                </c:pt>
                <c:pt idx="43">
                  <c:v>-11000</c:v>
                </c:pt>
                <c:pt idx="44">
                  <c:v>-10000</c:v>
                </c:pt>
                <c:pt idx="45">
                  <c:v>-9500</c:v>
                </c:pt>
                <c:pt idx="46">
                  <c:v>-9200</c:v>
                </c:pt>
                <c:pt idx="47">
                  <c:v>-9000</c:v>
                </c:pt>
                <c:pt idx="48">
                  <c:v>-8750</c:v>
                </c:pt>
                <c:pt idx="49">
                  <c:v>-8500</c:v>
                </c:pt>
                <c:pt idx="50">
                  <c:v>-8400</c:v>
                </c:pt>
                <c:pt idx="51">
                  <c:v>-8000</c:v>
                </c:pt>
                <c:pt idx="52">
                  <c:v>-7500</c:v>
                </c:pt>
                <c:pt idx="53">
                  <c:v>-7400</c:v>
                </c:pt>
                <c:pt idx="54">
                  <c:v>-7000</c:v>
                </c:pt>
                <c:pt idx="55">
                  <c:v>-6500</c:v>
                </c:pt>
                <c:pt idx="56">
                  <c:v>-6400</c:v>
                </c:pt>
                <c:pt idx="57">
                  <c:v>-6200</c:v>
                </c:pt>
                <c:pt idx="58">
                  <c:v>-6000</c:v>
                </c:pt>
                <c:pt idx="59">
                  <c:v>-5600</c:v>
                </c:pt>
                <c:pt idx="60">
                  <c:v>-5400</c:v>
                </c:pt>
                <c:pt idx="61">
                  <c:v>-5300</c:v>
                </c:pt>
                <c:pt idx="62">
                  <c:v>-5200</c:v>
                </c:pt>
                <c:pt idx="63">
                  <c:v>-5000</c:v>
                </c:pt>
                <c:pt idx="64">
                  <c:v>-4700</c:v>
                </c:pt>
                <c:pt idx="65">
                  <c:v>-4500</c:v>
                </c:pt>
                <c:pt idx="66">
                  <c:v>-4400</c:v>
                </c:pt>
                <c:pt idx="67">
                  <c:v>-4300</c:v>
                </c:pt>
                <c:pt idx="68">
                  <c:v>-4200</c:v>
                </c:pt>
                <c:pt idx="69">
                  <c:v>-4000</c:v>
                </c:pt>
                <c:pt idx="70">
                  <c:v>-3800</c:v>
                </c:pt>
                <c:pt idx="71">
                  <c:v>-3700</c:v>
                </c:pt>
                <c:pt idx="72">
                  <c:v>-3600</c:v>
                </c:pt>
                <c:pt idx="73">
                  <c:v>-3500</c:v>
                </c:pt>
                <c:pt idx="74">
                  <c:v>-3400</c:v>
                </c:pt>
                <c:pt idx="75">
                  <c:v>-3300</c:v>
                </c:pt>
                <c:pt idx="76">
                  <c:v>-3100</c:v>
                </c:pt>
                <c:pt idx="77">
                  <c:v>-3000</c:v>
                </c:pt>
                <c:pt idx="78">
                  <c:v>-2900</c:v>
                </c:pt>
                <c:pt idx="79">
                  <c:v>-2800</c:v>
                </c:pt>
                <c:pt idx="80">
                  <c:v>-2750</c:v>
                </c:pt>
                <c:pt idx="81">
                  <c:v>-2700</c:v>
                </c:pt>
                <c:pt idx="82">
                  <c:v>-2630</c:v>
                </c:pt>
                <c:pt idx="83">
                  <c:v>-2600</c:v>
                </c:pt>
                <c:pt idx="84">
                  <c:v>-2590</c:v>
                </c:pt>
                <c:pt idx="85">
                  <c:v>-2575</c:v>
                </c:pt>
                <c:pt idx="86">
                  <c:v>-2550</c:v>
                </c:pt>
                <c:pt idx="87">
                  <c:v>-2500</c:v>
                </c:pt>
                <c:pt idx="88">
                  <c:v>-2490</c:v>
                </c:pt>
                <c:pt idx="89">
                  <c:v>-2450</c:v>
                </c:pt>
                <c:pt idx="90">
                  <c:v>-2400</c:v>
                </c:pt>
                <c:pt idx="91">
                  <c:v>-2350</c:v>
                </c:pt>
                <c:pt idx="92">
                  <c:v>-2300</c:v>
                </c:pt>
                <c:pt idx="93">
                  <c:v>-2200</c:v>
                </c:pt>
                <c:pt idx="94">
                  <c:v>-2100</c:v>
                </c:pt>
                <c:pt idx="95">
                  <c:v>-2000</c:v>
                </c:pt>
                <c:pt idx="96">
                  <c:v>-1900</c:v>
                </c:pt>
                <c:pt idx="97">
                  <c:v>-1850</c:v>
                </c:pt>
                <c:pt idx="98">
                  <c:v>-1800</c:v>
                </c:pt>
                <c:pt idx="99">
                  <c:v>-1750</c:v>
                </c:pt>
                <c:pt idx="100">
                  <c:v>-1700</c:v>
                </c:pt>
                <c:pt idx="101">
                  <c:v>-1600</c:v>
                </c:pt>
                <c:pt idx="102">
                  <c:v>-1550</c:v>
                </c:pt>
                <c:pt idx="103">
                  <c:v>-1500</c:v>
                </c:pt>
                <c:pt idx="104">
                  <c:v>-1450</c:v>
                </c:pt>
                <c:pt idx="105">
                  <c:v>-1400</c:v>
                </c:pt>
                <c:pt idx="106">
                  <c:v>-1380</c:v>
                </c:pt>
                <c:pt idx="107">
                  <c:v>-1370</c:v>
                </c:pt>
                <c:pt idx="108">
                  <c:v>-1350</c:v>
                </c:pt>
                <c:pt idx="109">
                  <c:v>-1300</c:v>
                </c:pt>
                <c:pt idx="110">
                  <c:v>-1286</c:v>
                </c:pt>
                <c:pt idx="111">
                  <c:v>-1285</c:v>
                </c:pt>
                <c:pt idx="112">
                  <c:v>-1260</c:v>
                </c:pt>
                <c:pt idx="113">
                  <c:v>-1250</c:v>
                </c:pt>
                <c:pt idx="114">
                  <c:v>-1200</c:v>
                </c:pt>
                <c:pt idx="115">
                  <c:v>-1185</c:v>
                </c:pt>
                <c:pt idx="116">
                  <c:v>-1100</c:v>
                </c:pt>
                <c:pt idx="117">
                  <c:v>-1050</c:v>
                </c:pt>
                <c:pt idx="118">
                  <c:v>-1000</c:v>
                </c:pt>
                <c:pt idx="119">
                  <c:v>-900</c:v>
                </c:pt>
                <c:pt idx="120">
                  <c:v>-850</c:v>
                </c:pt>
                <c:pt idx="121">
                  <c:v>-800</c:v>
                </c:pt>
                <c:pt idx="122">
                  <c:v>-750</c:v>
                </c:pt>
                <c:pt idx="123">
                  <c:v>-740</c:v>
                </c:pt>
                <c:pt idx="124">
                  <c:v>-700</c:v>
                </c:pt>
                <c:pt idx="125">
                  <c:v>-690</c:v>
                </c:pt>
                <c:pt idx="126">
                  <c:v>-650</c:v>
                </c:pt>
                <c:pt idx="127">
                  <c:v>-640</c:v>
                </c:pt>
                <c:pt idx="128">
                  <c:v>-620</c:v>
                </c:pt>
                <c:pt idx="129">
                  <c:v>-600</c:v>
                </c:pt>
                <c:pt idx="130">
                  <c:v>-598</c:v>
                </c:pt>
                <c:pt idx="131">
                  <c:v>-585</c:v>
                </c:pt>
                <c:pt idx="132">
                  <c:v>-560</c:v>
                </c:pt>
                <c:pt idx="133">
                  <c:v>-550</c:v>
                </c:pt>
                <c:pt idx="134">
                  <c:v>-530</c:v>
                </c:pt>
                <c:pt idx="135">
                  <c:v>-522</c:v>
                </c:pt>
                <c:pt idx="136">
                  <c:v>-520</c:v>
                </c:pt>
                <c:pt idx="137">
                  <c:v>-512</c:v>
                </c:pt>
                <c:pt idx="138">
                  <c:v>-500</c:v>
                </c:pt>
                <c:pt idx="139">
                  <c:v>-490</c:v>
                </c:pt>
                <c:pt idx="140">
                  <c:v>-475</c:v>
                </c:pt>
                <c:pt idx="141">
                  <c:v>-470</c:v>
                </c:pt>
                <c:pt idx="142">
                  <c:v>-450</c:v>
                </c:pt>
                <c:pt idx="143">
                  <c:v>-447</c:v>
                </c:pt>
                <c:pt idx="144">
                  <c:v>-440</c:v>
                </c:pt>
                <c:pt idx="145">
                  <c:v>-438</c:v>
                </c:pt>
                <c:pt idx="146">
                  <c:v>-432</c:v>
                </c:pt>
                <c:pt idx="147">
                  <c:v>-431</c:v>
                </c:pt>
                <c:pt idx="148">
                  <c:v>-430</c:v>
                </c:pt>
                <c:pt idx="149">
                  <c:v>-410</c:v>
                </c:pt>
                <c:pt idx="150">
                  <c:v>-400</c:v>
                </c:pt>
                <c:pt idx="151">
                  <c:v>-399</c:v>
                </c:pt>
                <c:pt idx="152">
                  <c:v>-397</c:v>
                </c:pt>
                <c:pt idx="153">
                  <c:v>-390</c:v>
                </c:pt>
                <c:pt idx="154">
                  <c:v>-387</c:v>
                </c:pt>
                <c:pt idx="155">
                  <c:v>-380</c:v>
                </c:pt>
                <c:pt idx="156">
                  <c:v>-350</c:v>
                </c:pt>
                <c:pt idx="157">
                  <c:v>-340</c:v>
                </c:pt>
                <c:pt idx="158">
                  <c:v>-332</c:v>
                </c:pt>
                <c:pt idx="159">
                  <c:v>-331</c:v>
                </c:pt>
                <c:pt idx="160">
                  <c:v>-330</c:v>
                </c:pt>
                <c:pt idx="161">
                  <c:v>-315</c:v>
                </c:pt>
                <c:pt idx="162">
                  <c:v>-312</c:v>
                </c:pt>
                <c:pt idx="163">
                  <c:v>-310</c:v>
                </c:pt>
                <c:pt idx="164">
                  <c:v>-307</c:v>
                </c:pt>
                <c:pt idx="165">
                  <c:v>-301</c:v>
                </c:pt>
                <c:pt idx="166">
                  <c:v>-300</c:v>
                </c:pt>
                <c:pt idx="167">
                  <c:v>-283</c:v>
                </c:pt>
                <c:pt idx="168">
                  <c:v>-280</c:v>
                </c:pt>
                <c:pt idx="169">
                  <c:v>-275</c:v>
                </c:pt>
                <c:pt idx="170">
                  <c:v>-272</c:v>
                </c:pt>
                <c:pt idx="171">
                  <c:v>-260</c:v>
                </c:pt>
                <c:pt idx="172">
                  <c:v>-250</c:v>
                </c:pt>
                <c:pt idx="173">
                  <c:v>-230</c:v>
                </c:pt>
                <c:pt idx="174">
                  <c:v>-224</c:v>
                </c:pt>
                <c:pt idx="175">
                  <c:v>-219</c:v>
                </c:pt>
                <c:pt idx="176">
                  <c:v>-214</c:v>
                </c:pt>
                <c:pt idx="177">
                  <c:v>-210</c:v>
                </c:pt>
                <c:pt idx="178">
                  <c:v>-200</c:v>
                </c:pt>
                <c:pt idx="179">
                  <c:v>-180</c:v>
                </c:pt>
                <c:pt idx="180">
                  <c:v>-170</c:v>
                </c:pt>
                <c:pt idx="181">
                  <c:v>-150</c:v>
                </c:pt>
                <c:pt idx="182">
                  <c:v>-148</c:v>
                </c:pt>
                <c:pt idx="183">
                  <c:v>-144</c:v>
                </c:pt>
                <c:pt idx="184">
                  <c:v>-140</c:v>
                </c:pt>
                <c:pt idx="185">
                  <c:v>-133</c:v>
                </c:pt>
                <c:pt idx="186">
                  <c:v>-130</c:v>
                </c:pt>
                <c:pt idx="187">
                  <c:v>-126</c:v>
                </c:pt>
                <c:pt idx="188">
                  <c:v>-125</c:v>
                </c:pt>
                <c:pt idx="189">
                  <c:v>-119</c:v>
                </c:pt>
                <c:pt idx="190">
                  <c:v>-110</c:v>
                </c:pt>
                <c:pt idx="191">
                  <c:v>-109</c:v>
                </c:pt>
                <c:pt idx="192">
                  <c:v>-100</c:v>
                </c:pt>
                <c:pt idx="193">
                  <c:v>-90</c:v>
                </c:pt>
                <c:pt idx="194">
                  <c:v>-85</c:v>
                </c:pt>
                <c:pt idx="195">
                  <c:v>-80</c:v>
                </c:pt>
                <c:pt idx="196">
                  <c:v>-70</c:v>
                </c:pt>
                <c:pt idx="197">
                  <c:v>-60</c:v>
                </c:pt>
                <c:pt idx="198">
                  <c:v>-55</c:v>
                </c:pt>
                <c:pt idx="199">
                  <c:v>-53</c:v>
                </c:pt>
                <c:pt idx="200">
                  <c:v>-50</c:v>
                </c:pt>
                <c:pt idx="201">
                  <c:v>-48</c:v>
                </c:pt>
                <c:pt idx="202">
                  <c:v>-40</c:v>
                </c:pt>
                <c:pt idx="203">
                  <c:v>-36</c:v>
                </c:pt>
                <c:pt idx="204">
                  <c:v>-33</c:v>
                </c:pt>
                <c:pt idx="205">
                  <c:v>-25</c:v>
                </c:pt>
                <c:pt idx="206">
                  <c:v>-19</c:v>
                </c:pt>
                <c:pt idx="207">
                  <c:v>-15</c:v>
                </c:pt>
                <c:pt idx="208">
                  <c:v>-12</c:v>
                </c:pt>
                <c:pt idx="209">
                  <c:v>-10</c:v>
                </c:pt>
                <c:pt idx="210">
                  <c:v>-2</c:v>
                </c:pt>
                <c:pt idx="211" formatCode="0_);[Red]\(0\)">
                  <c:v>1</c:v>
                </c:pt>
                <c:pt idx="212" formatCode="0_);[Red]\(0\)">
                  <c:v>9</c:v>
                </c:pt>
                <c:pt idx="213" formatCode="0_);[Red]\(0\)">
                  <c:v>12</c:v>
                </c:pt>
                <c:pt idx="214" formatCode="0_);[Red]\(0\)">
                  <c:v>31</c:v>
                </c:pt>
                <c:pt idx="215" formatCode="0_);[Red]\(0\)">
                  <c:v>38</c:v>
                </c:pt>
                <c:pt idx="216" formatCode="0_);[Red]\(0\)">
                  <c:v>40</c:v>
                </c:pt>
                <c:pt idx="217" formatCode="0_);[Red]\(0\)">
                  <c:v>41</c:v>
                </c:pt>
                <c:pt idx="218" formatCode="0_);[Red]\(0\)">
                  <c:v>45</c:v>
                </c:pt>
                <c:pt idx="219" formatCode="0_);[Red]\(0\)">
                  <c:v>50</c:v>
                </c:pt>
                <c:pt idx="220" formatCode="0_);[Red]\(0\)">
                  <c:v>52</c:v>
                </c:pt>
                <c:pt idx="221" formatCode="0_);[Red]\(0\)">
                  <c:v>53</c:v>
                </c:pt>
                <c:pt idx="222" formatCode="0_);[Red]\(0\)">
                  <c:v>60</c:v>
                </c:pt>
                <c:pt idx="223" formatCode="0_);[Red]\(0\)">
                  <c:v>70</c:v>
                </c:pt>
                <c:pt idx="224" formatCode="0_);[Red]\(0\)">
                  <c:v>77</c:v>
                </c:pt>
                <c:pt idx="225" formatCode="0_);[Red]\(0\)">
                  <c:v>79</c:v>
                </c:pt>
                <c:pt idx="226" formatCode="0_);[Red]\(0\)">
                  <c:v>83</c:v>
                </c:pt>
                <c:pt idx="227" formatCode="0_);[Red]\(0\)">
                  <c:v>90</c:v>
                </c:pt>
                <c:pt idx="228" formatCode="0_);[Red]\(0\)">
                  <c:v>97</c:v>
                </c:pt>
                <c:pt idx="229" formatCode="0_);[Red]\(0\)">
                  <c:v>100</c:v>
                </c:pt>
                <c:pt idx="230" formatCode="0_);[Red]\(0\)">
                  <c:v>105</c:v>
                </c:pt>
                <c:pt idx="231" formatCode="0_);[Red]\(0\)">
                  <c:v>109</c:v>
                </c:pt>
                <c:pt idx="232" formatCode="0_);[Red]\(0\)">
                  <c:v>110</c:v>
                </c:pt>
                <c:pt idx="233" formatCode="0_);[Red]\(0\)">
                  <c:v>115</c:v>
                </c:pt>
                <c:pt idx="234" formatCode="0_);[Red]\(0\)">
                  <c:v>116</c:v>
                </c:pt>
                <c:pt idx="235" formatCode="0_);[Red]\(0\)">
                  <c:v>120</c:v>
                </c:pt>
                <c:pt idx="236" formatCode="0_);[Red]\(0\)">
                  <c:v>122</c:v>
                </c:pt>
                <c:pt idx="237" formatCode="0_);[Red]\(0\)">
                  <c:v>126</c:v>
                </c:pt>
                <c:pt idx="238" formatCode="0_);[Red]\(0\)">
                  <c:v>140</c:v>
                </c:pt>
                <c:pt idx="239" formatCode="0_);[Red]\(0\)">
                  <c:v>166</c:v>
                </c:pt>
                <c:pt idx="240" formatCode="0_);[Red]\(0\)">
                  <c:v>170</c:v>
                </c:pt>
                <c:pt idx="241" formatCode="0_);[Red]\(0\)">
                  <c:v>189</c:v>
                </c:pt>
                <c:pt idx="242" formatCode="0_);[Red]\(0\)">
                  <c:v>190</c:v>
                </c:pt>
                <c:pt idx="243" formatCode="0_);[Red]\(0\)">
                  <c:v>199</c:v>
                </c:pt>
                <c:pt idx="244" formatCode="0_);[Red]\(0\)">
                  <c:v>200</c:v>
                </c:pt>
                <c:pt idx="245" formatCode="0_);[Red]\(0\)">
                  <c:v>226</c:v>
                </c:pt>
                <c:pt idx="246" formatCode="0_);[Red]\(0\)">
                  <c:v>250</c:v>
                </c:pt>
                <c:pt idx="247" formatCode="0_);[Red]\(0\)">
                  <c:v>260</c:v>
                </c:pt>
                <c:pt idx="248" formatCode="0_);[Red]\(0\)">
                  <c:v>269</c:v>
                </c:pt>
                <c:pt idx="249" formatCode="0_);[Red]\(0\)">
                  <c:v>271</c:v>
                </c:pt>
                <c:pt idx="250" formatCode="0_);[Red]\(0\)">
                  <c:v>272</c:v>
                </c:pt>
                <c:pt idx="251" formatCode="0_);[Red]\(0\)">
                  <c:v>295</c:v>
                </c:pt>
                <c:pt idx="252" formatCode="0_);[Red]\(0\)">
                  <c:v>300</c:v>
                </c:pt>
                <c:pt idx="253" formatCode="0_);[Red]\(0\)">
                  <c:v>302</c:v>
                </c:pt>
                <c:pt idx="254" formatCode="0_);[Red]\(0\)">
                  <c:v>304</c:v>
                </c:pt>
                <c:pt idx="255" formatCode="0_);[Red]\(0\)">
                  <c:v>327</c:v>
                </c:pt>
                <c:pt idx="256" formatCode="0_);[Red]\(0\)">
                  <c:v>338</c:v>
                </c:pt>
                <c:pt idx="257" formatCode="0_);[Red]\(0\)">
                  <c:v>347</c:v>
                </c:pt>
                <c:pt idx="258" formatCode="0_);[Red]\(0\)">
                  <c:v>350</c:v>
                </c:pt>
                <c:pt idx="259" formatCode="0_);[Red]\(0\)">
                  <c:v>370</c:v>
                </c:pt>
                <c:pt idx="260" formatCode="0_);[Red]\(0\)">
                  <c:v>373</c:v>
                </c:pt>
                <c:pt idx="261" formatCode="0_);[Red]\(0\)">
                  <c:v>375</c:v>
                </c:pt>
                <c:pt idx="262" formatCode="0_);[Red]\(0\)">
                  <c:v>391</c:v>
                </c:pt>
                <c:pt idx="263" formatCode="0_);[Red]\(0\)">
                  <c:v>400</c:v>
                </c:pt>
                <c:pt idx="264" formatCode="0_);[Red]\(0\)">
                  <c:v>405</c:v>
                </c:pt>
                <c:pt idx="265" formatCode="0_);[Red]\(0\)">
                  <c:v>415</c:v>
                </c:pt>
                <c:pt idx="266" formatCode="0_);[Red]\(0\)">
                  <c:v>477</c:v>
                </c:pt>
                <c:pt idx="267" formatCode="0_);[Red]\(0\)">
                  <c:v>500</c:v>
                </c:pt>
                <c:pt idx="268" formatCode="0_);[Red]\(0\)">
                  <c:v>517</c:v>
                </c:pt>
                <c:pt idx="269" formatCode="0_);[Red]\(0\)">
                  <c:v>520</c:v>
                </c:pt>
                <c:pt idx="270" formatCode="0_);[Red]\(0\)">
                  <c:v>530</c:v>
                </c:pt>
                <c:pt idx="271" formatCode="0_);[Red]\(0\)">
                  <c:v>532</c:v>
                </c:pt>
                <c:pt idx="272" formatCode="0_);[Red]\(0\)">
                  <c:v>537</c:v>
                </c:pt>
                <c:pt idx="273" formatCode="0_);[Red]\(0\)">
                  <c:v>550</c:v>
                </c:pt>
                <c:pt idx="274" formatCode="0_);[Red]\(0\)">
                  <c:v>561</c:v>
                </c:pt>
                <c:pt idx="275" formatCode="0_);[Red]\(0\)">
                  <c:v>568</c:v>
                </c:pt>
                <c:pt idx="276" formatCode="0_);[Red]\(0\)">
                  <c:v>580</c:v>
                </c:pt>
                <c:pt idx="277" formatCode="0_);[Red]\(0\)">
                  <c:v>589</c:v>
                </c:pt>
                <c:pt idx="278" formatCode="0_);[Red]\(0\)">
                  <c:v>600</c:v>
                </c:pt>
                <c:pt idx="279" formatCode="0_);[Red]\(0\)">
                  <c:v>610</c:v>
                </c:pt>
                <c:pt idx="280" formatCode="0_);[Red]\(0\)">
                  <c:v>615</c:v>
                </c:pt>
                <c:pt idx="281" formatCode="0_);[Red]\(0\)">
                  <c:v>618</c:v>
                </c:pt>
                <c:pt idx="282" formatCode="0_);[Red]\(0\)">
                  <c:v>630</c:v>
                </c:pt>
                <c:pt idx="283" formatCode="0_);[Red]\(0\)">
                  <c:v>640</c:v>
                </c:pt>
                <c:pt idx="284" formatCode="0_);[Red]\(0\)">
                  <c:v>643</c:v>
                </c:pt>
                <c:pt idx="285" formatCode="0_);[Red]\(0\)">
                  <c:v>646</c:v>
                </c:pt>
                <c:pt idx="286" formatCode="0_);[Red]\(0\)">
                  <c:v>650</c:v>
                </c:pt>
                <c:pt idx="287" formatCode="0_);[Red]\(0\)">
                  <c:v>673</c:v>
                </c:pt>
                <c:pt idx="288" formatCode="0_);[Red]\(0\)">
                  <c:v>687</c:v>
                </c:pt>
                <c:pt idx="289" formatCode="0_);[Red]\(0\)">
                  <c:v>688</c:v>
                </c:pt>
                <c:pt idx="290" formatCode="0_);[Red]\(0\)">
                  <c:v>691</c:v>
                </c:pt>
                <c:pt idx="291" formatCode="0_);[Red]\(0\)">
                  <c:v>695</c:v>
                </c:pt>
                <c:pt idx="292" formatCode="0_);[Red]\(0\)">
                  <c:v>700</c:v>
                </c:pt>
                <c:pt idx="293" formatCode="0_);[Red]\(0\)">
                  <c:v>704</c:v>
                </c:pt>
                <c:pt idx="294" formatCode="0_);[Red]\(0\)">
                  <c:v>707</c:v>
                </c:pt>
                <c:pt idx="295" formatCode="0_);[Red]\(0\)">
                  <c:v>724</c:v>
                </c:pt>
                <c:pt idx="296" formatCode="0_);[Red]\(0\)">
                  <c:v>748</c:v>
                </c:pt>
                <c:pt idx="297" formatCode="0_);[Red]\(0\)">
                  <c:v>750</c:v>
                </c:pt>
                <c:pt idx="298" formatCode="0_);[Red]\(0\)">
                  <c:v>751</c:v>
                </c:pt>
                <c:pt idx="299" formatCode="0_);[Red]\(0\)">
                  <c:v>752</c:v>
                </c:pt>
                <c:pt idx="300" formatCode="0_);[Red]\(0\)">
                  <c:v>782</c:v>
                </c:pt>
                <c:pt idx="301" formatCode="0_);[Red]\(0\)">
                  <c:v>793</c:v>
                </c:pt>
                <c:pt idx="302" formatCode="0_);[Red]\(0\)">
                  <c:v>796</c:v>
                </c:pt>
                <c:pt idx="303" formatCode="0_);[Red]\(0\)">
                  <c:v>800</c:v>
                </c:pt>
                <c:pt idx="304" formatCode="0_);[Red]\(0\)">
                  <c:v>812</c:v>
                </c:pt>
                <c:pt idx="305" formatCode="0_);[Red]\(0\)">
                  <c:v>815</c:v>
                </c:pt>
                <c:pt idx="306" formatCode="0_);[Red]\(0\)">
                  <c:v>830</c:v>
                </c:pt>
                <c:pt idx="307" formatCode="0_);[Red]\(0\)">
                  <c:v>832</c:v>
                </c:pt>
                <c:pt idx="308" formatCode="0_);[Red]\(0\)">
                  <c:v>850</c:v>
                </c:pt>
                <c:pt idx="309" formatCode="0_);[Red]\(0\)">
                  <c:v>860</c:v>
                </c:pt>
                <c:pt idx="310" formatCode="0_);[Red]\(0\)">
                  <c:v>868</c:v>
                </c:pt>
                <c:pt idx="311" formatCode="0_);[Red]\(0\)">
                  <c:v>880</c:v>
                </c:pt>
                <c:pt idx="312" formatCode="0_);[Red]\(0\)">
                  <c:v>900</c:v>
                </c:pt>
                <c:pt idx="313" formatCode="0_);[Red]\(0\)">
                  <c:v>910</c:v>
                </c:pt>
                <c:pt idx="314" formatCode="0_);[Red]\(0\)">
                  <c:v>945</c:v>
                </c:pt>
                <c:pt idx="315" formatCode="0_);[Red]\(0\)">
                  <c:v>954</c:v>
                </c:pt>
                <c:pt idx="316" formatCode="0_);[Red]\(0\)">
                  <c:v>976</c:v>
                </c:pt>
                <c:pt idx="317" formatCode="0_);[Red]\(0\)">
                  <c:v>977</c:v>
                </c:pt>
                <c:pt idx="318" formatCode="0_);[Red]\(0\)">
                  <c:v>983</c:v>
                </c:pt>
                <c:pt idx="319" formatCode="0_);[Red]\(0\)">
                  <c:v>984</c:v>
                </c:pt>
                <c:pt idx="320" formatCode="0_);[Red]\(0\)">
                  <c:v>985</c:v>
                </c:pt>
                <c:pt idx="321" formatCode="0_);[Red]\(0\)">
                  <c:v>1000</c:v>
                </c:pt>
                <c:pt idx="322" formatCode="0_);[Red]\(0\)">
                  <c:v>1005</c:v>
                </c:pt>
                <c:pt idx="323" formatCode="0_);[Red]\(0\)">
                  <c:v>1008</c:v>
                </c:pt>
                <c:pt idx="324" formatCode="0_);[Red]\(0\)">
                  <c:v>1013</c:v>
                </c:pt>
                <c:pt idx="325" formatCode="0_);[Red]\(0\)">
                  <c:v>1020</c:v>
                </c:pt>
                <c:pt idx="326" formatCode="0_);[Red]\(0\)">
                  <c:v>1024</c:v>
                </c:pt>
                <c:pt idx="327" formatCode="0_);[Red]\(0\)">
                  <c:v>1025</c:v>
                </c:pt>
                <c:pt idx="328" formatCode="0_);[Red]\(0\)">
                  <c:v>1030</c:v>
                </c:pt>
                <c:pt idx="329" formatCode="0_);[Red]\(0\)">
                  <c:v>1035</c:v>
                </c:pt>
                <c:pt idx="330" formatCode="0_);[Red]\(0\)">
                  <c:v>1037</c:v>
                </c:pt>
                <c:pt idx="331" formatCode="0_);[Red]\(0\)">
                  <c:v>1041</c:v>
                </c:pt>
                <c:pt idx="332" formatCode="0_);[Red]\(0\)">
                  <c:v>1044</c:v>
                </c:pt>
                <c:pt idx="333" formatCode="0_);[Red]\(0\)">
                  <c:v>1050</c:v>
                </c:pt>
                <c:pt idx="334" formatCode="0_);[Red]\(0\)">
                  <c:v>1065</c:v>
                </c:pt>
                <c:pt idx="335" formatCode="0_);[Red]\(0\)">
                  <c:v>1067</c:v>
                </c:pt>
                <c:pt idx="336" formatCode="0_);[Red]\(0\)">
                  <c:v>1075</c:v>
                </c:pt>
                <c:pt idx="337" formatCode="0_);[Red]\(0\)">
                  <c:v>1077</c:v>
                </c:pt>
                <c:pt idx="338" formatCode="0_);[Red]\(0\)">
                  <c:v>1078</c:v>
                </c:pt>
                <c:pt idx="339" formatCode="0_);[Red]\(0\)">
                  <c:v>1080</c:v>
                </c:pt>
                <c:pt idx="340" formatCode="0_);[Red]\(0\)">
                  <c:v>1085</c:v>
                </c:pt>
                <c:pt idx="341" formatCode="0_);[Red]\(0\)">
                  <c:v>1086</c:v>
                </c:pt>
                <c:pt idx="342" formatCode="0_);[Red]\(0\)">
                  <c:v>1088</c:v>
                </c:pt>
                <c:pt idx="343" formatCode="0_);[Red]\(0\)">
                  <c:v>1097</c:v>
                </c:pt>
                <c:pt idx="344" formatCode="0_);[Red]\(0\)">
                  <c:v>1100</c:v>
                </c:pt>
                <c:pt idx="345" formatCode="0_);[Red]\(0\)">
                  <c:v>1104</c:v>
                </c:pt>
                <c:pt idx="346" formatCode="0_);[Red]\(0\)">
                  <c:v>1105</c:v>
                </c:pt>
                <c:pt idx="347" formatCode="0_);[Red]\(0\)">
                  <c:v>1107</c:v>
                </c:pt>
                <c:pt idx="348" formatCode="0_);[Red]\(0\)">
                  <c:v>1111</c:v>
                </c:pt>
                <c:pt idx="349" formatCode="0_);[Red]\(0\)">
                  <c:v>1113</c:v>
                </c:pt>
                <c:pt idx="350" formatCode="0_);[Red]\(0\)">
                  <c:v>1116</c:v>
                </c:pt>
                <c:pt idx="351" formatCode="0_);[Red]\(0\)">
                  <c:v>1117</c:v>
                </c:pt>
                <c:pt idx="352" formatCode="0_);[Red]\(0\)">
                  <c:v>1121</c:v>
                </c:pt>
                <c:pt idx="353" formatCode="0_);[Red]\(0\)">
                  <c:v>1122</c:v>
                </c:pt>
                <c:pt idx="354" formatCode="0_);[Red]\(0\)">
                  <c:v>1126</c:v>
                </c:pt>
                <c:pt idx="355" formatCode="0_);[Red]\(0\)">
                  <c:v>1127</c:v>
                </c:pt>
                <c:pt idx="356" formatCode="0_);[Red]\(0\)">
                  <c:v>1129</c:v>
                </c:pt>
                <c:pt idx="357" formatCode="0_);[Red]\(0\)">
                  <c:v>1130</c:v>
                </c:pt>
                <c:pt idx="358" formatCode="0_);[Red]\(0\)">
                  <c:v>1134</c:v>
                </c:pt>
                <c:pt idx="359" formatCode="0_);[Red]\(0\)">
                  <c:v>1139</c:v>
                </c:pt>
                <c:pt idx="360" formatCode="0_);[Red]\(0\)">
                  <c:v>1140</c:v>
                </c:pt>
                <c:pt idx="361" formatCode="0_);[Red]\(0\)">
                  <c:v>1147</c:v>
                </c:pt>
                <c:pt idx="362" formatCode="0_);[Red]\(0\)">
                  <c:v>1150</c:v>
                </c:pt>
                <c:pt idx="363" formatCode="0_);[Red]\(0\)">
                  <c:v>1154</c:v>
                </c:pt>
                <c:pt idx="364" formatCode="0_);[Red]\(0\)">
                  <c:v>1155</c:v>
                </c:pt>
                <c:pt idx="365" formatCode="0_);[Red]\(0\)">
                  <c:v>1157</c:v>
                </c:pt>
                <c:pt idx="366" formatCode="0_);[Red]\(0\)">
                  <c:v>1158</c:v>
                </c:pt>
                <c:pt idx="367" formatCode="0_);[Red]\(0\)">
                  <c:v>1160</c:v>
                </c:pt>
                <c:pt idx="368" formatCode="0_);[Red]\(0\)">
                  <c:v>1163</c:v>
                </c:pt>
                <c:pt idx="369" formatCode="0_);[Red]\(0\)">
                  <c:v>1164</c:v>
                </c:pt>
                <c:pt idx="370" formatCode="0_);[Red]\(0\)">
                  <c:v>1167</c:v>
                </c:pt>
                <c:pt idx="371" formatCode="0_);[Red]\(0\)">
                  <c:v>1170</c:v>
                </c:pt>
                <c:pt idx="372" formatCode="0_);[Red]\(0\)">
                  <c:v>1173</c:v>
                </c:pt>
                <c:pt idx="373" formatCode="0_);[Red]\(0\)">
                  <c:v>1176</c:v>
                </c:pt>
                <c:pt idx="374" formatCode="0_);[Red]\(0\)">
                  <c:v>1178</c:v>
                </c:pt>
                <c:pt idx="375" formatCode="0_);[Red]\(0\)">
                  <c:v>1180</c:v>
                </c:pt>
                <c:pt idx="376" formatCode="0_);[Red]\(0\)">
                  <c:v>1184</c:v>
                </c:pt>
                <c:pt idx="377" formatCode="0_);[Red]\(0\)">
                  <c:v>1185</c:v>
                </c:pt>
                <c:pt idx="378" formatCode="0_);[Red]\(0\)">
                  <c:v>1189</c:v>
                </c:pt>
                <c:pt idx="379" formatCode="0_);[Red]\(0\)">
                  <c:v>1190</c:v>
                </c:pt>
                <c:pt idx="380" formatCode="0_);[Red]\(0\)">
                  <c:v>1192</c:v>
                </c:pt>
                <c:pt idx="381" formatCode="0_);[Red]\(0\)">
                  <c:v>1194</c:v>
                </c:pt>
                <c:pt idx="382" formatCode="0_);[Red]\(0\)">
                  <c:v>1197</c:v>
                </c:pt>
                <c:pt idx="383" formatCode="0_);[Red]\(0\)">
                  <c:v>1198</c:v>
                </c:pt>
                <c:pt idx="384" formatCode="0_);[Red]\(0\)">
                  <c:v>1200</c:v>
                </c:pt>
                <c:pt idx="385" formatCode="0_);[Red]\(0\)">
                  <c:v>1206</c:v>
                </c:pt>
                <c:pt idx="386" formatCode="0_);[Red]\(0\)">
                  <c:v>1209</c:v>
                </c:pt>
                <c:pt idx="387" formatCode="0_);[Red]\(0\)">
                  <c:v>1210</c:v>
                </c:pt>
                <c:pt idx="388" formatCode="0_);[Red]\(0\)">
                  <c:v>1215</c:v>
                </c:pt>
                <c:pt idx="389" formatCode="0_);[Red]\(0\)">
                  <c:v>1220</c:v>
                </c:pt>
                <c:pt idx="390" formatCode="0_);[Red]\(0\)">
                  <c:v>1221</c:v>
                </c:pt>
                <c:pt idx="391" formatCode="0_);[Red]\(0\)">
                  <c:v>1222</c:v>
                </c:pt>
                <c:pt idx="392" formatCode="0_);[Red]\(0\)">
                  <c:v>1224</c:v>
                </c:pt>
                <c:pt idx="393" formatCode="0_);[Red]\(0\)">
                  <c:v>1225</c:v>
                </c:pt>
                <c:pt idx="394" formatCode="0_);[Red]\(0\)">
                  <c:v>1229</c:v>
                </c:pt>
                <c:pt idx="395" formatCode="0_);[Red]\(0\)">
                  <c:v>1231</c:v>
                </c:pt>
                <c:pt idx="396" formatCode="0_);[Red]\(0\)">
                  <c:v>1232</c:v>
                </c:pt>
                <c:pt idx="397" formatCode="0_);[Red]\(0\)">
                  <c:v>1235</c:v>
                </c:pt>
                <c:pt idx="398" formatCode="0_);[Red]\(0\)">
                  <c:v>1240</c:v>
                </c:pt>
                <c:pt idx="399" formatCode="0_);[Red]\(0\)">
                  <c:v>1244</c:v>
                </c:pt>
                <c:pt idx="400" formatCode="0_);[Red]\(0\)">
                  <c:v>1245</c:v>
                </c:pt>
                <c:pt idx="401" formatCode="0_);[Red]\(0\)">
                  <c:v>1247</c:v>
                </c:pt>
                <c:pt idx="402" formatCode="0_);[Red]\(0\)">
                  <c:v>1250</c:v>
                </c:pt>
                <c:pt idx="403" formatCode="0_);[Red]\(0\)">
                  <c:v>1253</c:v>
                </c:pt>
                <c:pt idx="404" formatCode="0_);[Red]\(0\)">
                  <c:v>1257</c:v>
                </c:pt>
                <c:pt idx="405" formatCode="0_);[Red]\(0\)">
                  <c:v>1258</c:v>
                </c:pt>
                <c:pt idx="406" formatCode="0_);[Red]\(0\)">
                  <c:v>1259</c:v>
                </c:pt>
                <c:pt idx="407" formatCode="0_);[Red]\(0\)">
                  <c:v>1260</c:v>
                </c:pt>
                <c:pt idx="408" formatCode="0_);[Red]\(0\)">
                  <c:v>1263</c:v>
                </c:pt>
                <c:pt idx="409" formatCode="0_);[Red]\(0\)">
                  <c:v>1267</c:v>
                </c:pt>
                <c:pt idx="410" formatCode="0_);[Red]\(0\)">
                  <c:v>1269</c:v>
                </c:pt>
                <c:pt idx="411" formatCode="0_);[Red]\(0\)">
                  <c:v>1270</c:v>
                </c:pt>
                <c:pt idx="412" formatCode="0_);[Red]\(0\)">
                  <c:v>1271</c:v>
                </c:pt>
                <c:pt idx="413" formatCode="0_);[Red]\(0\)">
                  <c:v>1272</c:v>
                </c:pt>
                <c:pt idx="414" formatCode="0_);[Red]\(0\)">
                  <c:v>1274</c:v>
                </c:pt>
                <c:pt idx="415" formatCode="0_);[Red]\(0\)">
                  <c:v>1275</c:v>
                </c:pt>
                <c:pt idx="416" formatCode="0_);[Red]\(0\)">
                  <c:v>1276</c:v>
                </c:pt>
                <c:pt idx="417" formatCode="0_);[Red]\(0\)">
                  <c:v>1277</c:v>
                </c:pt>
                <c:pt idx="418" formatCode="0_);[Red]\(0\)">
                  <c:v>1279</c:v>
                </c:pt>
                <c:pt idx="419" formatCode="0_);[Red]\(0\)">
                  <c:v>1280</c:v>
                </c:pt>
                <c:pt idx="420" formatCode="0_);[Red]\(0\)">
                  <c:v>1283</c:v>
                </c:pt>
                <c:pt idx="421" formatCode="0_);[Red]\(0\)">
                  <c:v>1284</c:v>
                </c:pt>
                <c:pt idx="422" formatCode="0_);[Red]\(0\)">
                  <c:v>1285</c:v>
                </c:pt>
                <c:pt idx="423" formatCode="0_);[Red]\(0\)">
                  <c:v>1286</c:v>
                </c:pt>
                <c:pt idx="424" formatCode="0_);[Red]\(0\)">
                  <c:v>1287</c:v>
                </c:pt>
                <c:pt idx="425" formatCode="0_);[Red]\(0\)">
                  <c:v>1288</c:v>
                </c:pt>
                <c:pt idx="426" formatCode="0_);[Red]\(0\)">
                  <c:v>1290</c:v>
                </c:pt>
                <c:pt idx="427" formatCode="0_);[Red]\(0\)">
                  <c:v>1292</c:v>
                </c:pt>
                <c:pt idx="428" formatCode="0_);[Red]\(0\)">
                  <c:v>1295</c:v>
                </c:pt>
                <c:pt idx="429" formatCode="0_);[Red]\(0\)">
                  <c:v>1296</c:v>
                </c:pt>
                <c:pt idx="430" formatCode="0_);[Red]\(0\)">
                  <c:v>1298</c:v>
                </c:pt>
                <c:pt idx="431" formatCode="0_);[Red]\(0\)">
                  <c:v>1299</c:v>
                </c:pt>
                <c:pt idx="432" formatCode="0_);[Red]\(0\)">
                  <c:v>1300</c:v>
                </c:pt>
                <c:pt idx="433" formatCode="0_);[Red]\(0\)">
                  <c:v>1304</c:v>
                </c:pt>
                <c:pt idx="434" formatCode="0_);[Red]\(0\)">
                  <c:v>1305</c:v>
                </c:pt>
                <c:pt idx="435" formatCode="0_);[Red]\(0\)">
                  <c:v>1307</c:v>
                </c:pt>
                <c:pt idx="436" formatCode="0_);[Red]\(0\)">
                  <c:v>1313</c:v>
                </c:pt>
                <c:pt idx="437" formatCode="0_);[Red]\(0\)">
                  <c:v>1316</c:v>
                </c:pt>
                <c:pt idx="438" formatCode="0_);[Red]\(0\)">
                  <c:v>1317</c:v>
                </c:pt>
                <c:pt idx="439" formatCode="0_);[Red]\(0\)">
                  <c:v>1318</c:v>
                </c:pt>
                <c:pt idx="440" formatCode="0_);[Red]\(0\)">
                  <c:v>1319</c:v>
                </c:pt>
                <c:pt idx="441" formatCode="0_);[Red]\(0\)">
                  <c:v>1320</c:v>
                </c:pt>
                <c:pt idx="442" formatCode="0_);[Red]\(0\)">
                  <c:v>1323</c:v>
                </c:pt>
                <c:pt idx="443" formatCode="0_);[Red]\(0\)">
                  <c:v>1326</c:v>
                </c:pt>
                <c:pt idx="444" formatCode="0_);[Red]\(0\)">
                  <c:v>1327</c:v>
                </c:pt>
                <c:pt idx="445" formatCode="0_);[Red]\(0\)">
                  <c:v>1328</c:v>
                </c:pt>
                <c:pt idx="446" formatCode="0_);[Red]\(0\)">
                  <c:v>1330</c:v>
                </c:pt>
                <c:pt idx="447" formatCode="0_);[Red]\(0\)">
                  <c:v>1335</c:v>
                </c:pt>
                <c:pt idx="448" formatCode="0_);[Red]\(0\)">
                  <c:v>1339</c:v>
                </c:pt>
                <c:pt idx="449" formatCode="0_);[Red]\(0\)">
                  <c:v>1340</c:v>
                </c:pt>
                <c:pt idx="450" formatCode="0_);[Red]\(0\)">
                  <c:v>1344</c:v>
                </c:pt>
                <c:pt idx="451" formatCode="0_);[Red]\(0\)">
                  <c:v>1345</c:v>
                </c:pt>
                <c:pt idx="452" formatCode="0_);[Red]\(0\)">
                  <c:v>1346</c:v>
                </c:pt>
                <c:pt idx="453" formatCode="0_);[Red]\(0\)">
                  <c:v>1347</c:v>
                </c:pt>
                <c:pt idx="454" formatCode="0_);[Red]\(0\)">
                  <c:v>1348</c:v>
                </c:pt>
                <c:pt idx="455" formatCode="0_);[Red]\(0\)">
                  <c:v>1350</c:v>
                </c:pt>
                <c:pt idx="456" formatCode="0_);[Red]\(0\)">
                  <c:v>1352</c:v>
                </c:pt>
                <c:pt idx="457" formatCode="0_);[Red]\(0\)">
                  <c:v>1354</c:v>
                </c:pt>
                <c:pt idx="458" formatCode="0_);[Red]\(0\)">
                  <c:v>1355</c:v>
                </c:pt>
                <c:pt idx="459" formatCode="0_);[Red]\(0\)">
                  <c:v>1360</c:v>
                </c:pt>
                <c:pt idx="460" formatCode="0_);[Red]\(0\)">
                  <c:v>1364</c:v>
                </c:pt>
                <c:pt idx="461" formatCode="0_);[Red]\(0\)">
                  <c:v>1370</c:v>
                </c:pt>
                <c:pt idx="462" formatCode="0_);[Red]\(0\)">
                  <c:v>1373</c:v>
                </c:pt>
                <c:pt idx="463" formatCode="0_);[Red]\(0\)">
                  <c:v>1375</c:v>
                </c:pt>
                <c:pt idx="464" formatCode="0_);[Red]\(0\)">
                  <c:v>1377</c:v>
                </c:pt>
                <c:pt idx="465" formatCode="0_);[Red]\(0\)">
                  <c:v>1378</c:v>
                </c:pt>
                <c:pt idx="466" formatCode="0_);[Red]\(0\)">
                  <c:v>1379</c:v>
                </c:pt>
                <c:pt idx="467" formatCode="0_);[Red]\(0\)">
                  <c:v>1380</c:v>
                </c:pt>
                <c:pt idx="468" formatCode="0_);[Red]\(0\)">
                  <c:v>1381</c:v>
                </c:pt>
                <c:pt idx="469" formatCode="0_);[Red]\(0\)">
                  <c:v>1386</c:v>
                </c:pt>
                <c:pt idx="470" formatCode="0_);[Red]\(0\)">
                  <c:v>1387</c:v>
                </c:pt>
                <c:pt idx="471" formatCode="0_);[Red]\(0\)">
                  <c:v>1388</c:v>
                </c:pt>
                <c:pt idx="472" formatCode="0_);[Red]\(0\)">
                  <c:v>1390</c:v>
                </c:pt>
                <c:pt idx="473" formatCode="0_);[Red]\(0\)">
                  <c:v>1391</c:v>
                </c:pt>
                <c:pt idx="474" formatCode="0_);[Red]\(0\)">
                  <c:v>1395</c:v>
                </c:pt>
                <c:pt idx="475" formatCode="0_);[Red]\(0\)">
                  <c:v>1396</c:v>
                </c:pt>
                <c:pt idx="476" formatCode="0_);[Red]\(0\)">
                  <c:v>1399</c:v>
                </c:pt>
                <c:pt idx="477" formatCode="0_);[Red]\(0\)">
                  <c:v>1400</c:v>
                </c:pt>
                <c:pt idx="478" formatCode="0_);[Red]\(0\)">
                  <c:v>1403</c:v>
                </c:pt>
                <c:pt idx="479" formatCode="0_);[Red]\(0\)">
                  <c:v>1405</c:v>
                </c:pt>
                <c:pt idx="480" formatCode="0_);[Red]\(0\)">
                  <c:v>1406</c:v>
                </c:pt>
                <c:pt idx="481" formatCode="0_);[Red]\(0\)">
                  <c:v>1409</c:v>
                </c:pt>
                <c:pt idx="482" formatCode="0_);[Red]\(0\)">
                  <c:v>1410</c:v>
                </c:pt>
                <c:pt idx="483" formatCode="0_);[Red]\(0\)">
                  <c:v>1414</c:v>
                </c:pt>
                <c:pt idx="484" formatCode="0_);[Red]\(0\)">
                  <c:v>1415</c:v>
                </c:pt>
                <c:pt idx="485" formatCode="0_);[Red]\(0\)">
                  <c:v>1417</c:v>
                </c:pt>
                <c:pt idx="486" formatCode="0_);[Red]\(0\)">
                  <c:v>1419</c:v>
                </c:pt>
                <c:pt idx="487" formatCode="0_);[Red]\(0\)">
                  <c:v>1420</c:v>
                </c:pt>
                <c:pt idx="488" formatCode="0_);[Red]\(0\)">
                  <c:v>1421</c:v>
                </c:pt>
                <c:pt idx="489" formatCode="0_);[Red]\(0\)">
                  <c:v>1423</c:v>
                </c:pt>
                <c:pt idx="490" formatCode="0_);[Red]\(0\)">
                  <c:v>1425</c:v>
                </c:pt>
                <c:pt idx="491" formatCode="0_);[Red]\(0\)">
                  <c:v>1426</c:v>
                </c:pt>
                <c:pt idx="492" formatCode="0_);[Red]\(0\)">
                  <c:v>1430</c:v>
                </c:pt>
                <c:pt idx="493" formatCode="0_);[Red]\(0\)">
                  <c:v>1436</c:v>
                </c:pt>
                <c:pt idx="494" formatCode="0_);[Red]\(0\)">
                  <c:v>1438</c:v>
                </c:pt>
                <c:pt idx="495" formatCode="0_);[Red]\(0\)">
                  <c:v>1440</c:v>
                </c:pt>
                <c:pt idx="496" formatCode="0_);[Red]\(0\)">
                  <c:v>1447</c:v>
                </c:pt>
                <c:pt idx="497" formatCode="0_);[Red]\(0\)">
                  <c:v>1450</c:v>
                </c:pt>
                <c:pt idx="498" formatCode="0_);[Red]\(0\)">
                  <c:v>1451</c:v>
                </c:pt>
                <c:pt idx="499" formatCode="0_);[Red]\(0\)">
                  <c:v>1452</c:v>
                </c:pt>
                <c:pt idx="500" formatCode="0_);[Red]\(0\)">
                  <c:v>1453</c:v>
                </c:pt>
                <c:pt idx="501" formatCode="0_);[Red]\(0\)">
                  <c:v>1454</c:v>
                </c:pt>
                <c:pt idx="502" formatCode="0_);[Red]\(0\)">
                  <c:v>1455</c:v>
                </c:pt>
                <c:pt idx="503" formatCode="0_);[Red]\(0\)">
                  <c:v>1457</c:v>
                </c:pt>
                <c:pt idx="504" formatCode="0_);[Red]\(0\)">
                  <c:v>1458</c:v>
                </c:pt>
                <c:pt idx="505" formatCode="0_);[Red]\(0\)">
                  <c:v>1460</c:v>
                </c:pt>
                <c:pt idx="506" formatCode="0_);[Red]\(0\)">
                  <c:v>1461</c:v>
                </c:pt>
                <c:pt idx="507" formatCode="0_);[Red]\(0\)">
                  <c:v>1465</c:v>
                </c:pt>
                <c:pt idx="508" formatCode="0_);[Red]\(0\)">
                  <c:v>1470</c:v>
                </c:pt>
                <c:pt idx="509" formatCode="0_);[Red]\(0\)">
                  <c:v>1473</c:v>
                </c:pt>
                <c:pt idx="510" formatCode="0_);[Red]\(0\)">
                  <c:v>1474</c:v>
                </c:pt>
                <c:pt idx="511" formatCode="0_);[Red]\(0\)">
                  <c:v>1478</c:v>
                </c:pt>
                <c:pt idx="512" formatCode="0_);[Red]\(0\)">
                  <c:v>1480</c:v>
                </c:pt>
                <c:pt idx="513" formatCode="0_);[Red]\(0\)">
                  <c:v>1483</c:v>
                </c:pt>
                <c:pt idx="514" formatCode="0_);[Red]\(0\)">
                  <c:v>1484</c:v>
                </c:pt>
                <c:pt idx="515" formatCode="0_);[Red]\(0\)">
                  <c:v>1485</c:v>
                </c:pt>
                <c:pt idx="516" formatCode="0_);[Red]\(0\)">
                  <c:v>1486</c:v>
                </c:pt>
                <c:pt idx="517" formatCode="0_);[Red]\(0\)">
                  <c:v>1488</c:v>
                </c:pt>
                <c:pt idx="518" formatCode="0_);[Red]\(0\)">
                  <c:v>1490</c:v>
                </c:pt>
                <c:pt idx="519" formatCode="0_);[Red]\(0\)">
                  <c:v>1492</c:v>
                </c:pt>
                <c:pt idx="520" formatCode="0_);[Red]\(0\)">
                  <c:v>1493</c:v>
                </c:pt>
                <c:pt idx="521" formatCode="0_);[Red]\(0\)">
                  <c:v>1494</c:v>
                </c:pt>
                <c:pt idx="522" formatCode="0_);[Red]\(0\)">
                  <c:v>1495</c:v>
                </c:pt>
                <c:pt idx="523" formatCode="0_);[Red]\(0\)">
                  <c:v>1496</c:v>
                </c:pt>
                <c:pt idx="524" formatCode="0_);[Red]\(0\)">
                  <c:v>1497</c:v>
                </c:pt>
                <c:pt idx="525" formatCode="0_);[Red]\(0\)">
                  <c:v>1498</c:v>
                </c:pt>
                <c:pt idx="526" formatCode="0_);[Red]\(0\)">
                  <c:v>1499</c:v>
                </c:pt>
                <c:pt idx="527" formatCode="0_);[Red]\(0\)">
                  <c:v>1500</c:v>
                </c:pt>
                <c:pt idx="528" formatCode="0_);[Red]\(0\)">
                  <c:v>1502</c:v>
                </c:pt>
                <c:pt idx="529" formatCode="0_);[Red]\(0\)">
                  <c:v>1503</c:v>
                </c:pt>
                <c:pt idx="530" formatCode="0_);[Red]\(0\)">
                  <c:v>1504</c:v>
                </c:pt>
                <c:pt idx="531" formatCode="0_);[Red]\(0\)">
                  <c:v>1505</c:v>
                </c:pt>
                <c:pt idx="532" formatCode="0_);[Red]\(0\)">
                  <c:v>1507</c:v>
                </c:pt>
                <c:pt idx="533" formatCode="0_);[Red]\(0\)">
                  <c:v>1508</c:v>
                </c:pt>
                <c:pt idx="534" formatCode="0_);[Red]\(0\)">
                  <c:v>1513</c:v>
                </c:pt>
                <c:pt idx="535" formatCode="0_);[Red]\(0\)">
                  <c:v>1514</c:v>
                </c:pt>
                <c:pt idx="536" formatCode="0_);[Red]\(0\)">
                  <c:v>1515</c:v>
                </c:pt>
                <c:pt idx="537" formatCode="0_);[Red]\(0\)">
                  <c:v>1516</c:v>
                </c:pt>
                <c:pt idx="538" formatCode="0_);[Red]\(0\)">
                  <c:v>1518</c:v>
                </c:pt>
                <c:pt idx="539" formatCode="0_);[Red]\(0\)">
                  <c:v>1520</c:v>
                </c:pt>
                <c:pt idx="540" formatCode="0_);[Red]\(0\)">
                  <c:v>1524</c:v>
                </c:pt>
                <c:pt idx="541" formatCode="0_);[Red]\(0\)">
                  <c:v>1525</c:v>
                </c:pt>
                <c:pt idx="542" formatCode="0_);[Red]\(0\)">
                  <c:v>1526</c:v>
                </c:pt>
                <c:pt idx="543" formatCode="0_);[Red]\(0\)">
                  <c:v>1527</c:v>
                </c:pt>
                <c:pt idx="544" formatCode="0_);[Red]\(0\)">
                  <c:v>1530</c:v>
                </c:pt>
                <c:pt idx="545" formatCode="0_);[Red]\(0\)">
                  <c:v>1533</c:v>
                </c:pt>
                <c:pt idx="546" formatCode="0_);[Red]\(0\)">
                  <c:v>1535</c:v>
                </c:pt>
                <c:pt idx="547" formatCode="0_);[Red]\(0\)">
                  <c:v>1536</c:v>
                </c:pt>
                <c:pt idx="548" formatCode="0_);[Red]\(0\)">
                  <c:v>1537</c:v>
                </c:pt>
                <c:pt idx="549" formatCode="0_);[Red]\(0\)">
                  <c:v>1539</c:v>
                </c:pt>
                <c:pt idx="550" formatCode="0_);[Red]\(0\)">
                  <c:v>1540</c:v>
                </c:pt>
                <c:pt idx="551" formatCode="0_);[Red]\(0\)">
                  <c:v>1542</c:v>
                </c:pt>
                <c:pt idx="552" formatCode="0_);[Red]\(0\)">
                  <c:v>1543</c:v>
                </c:pt>
                <c:pt idx="553" formatCode="0_);[Red]\(0\)">
                  <c:v>1544</c:v>
                </c:pt>
                <c:pt idx="554" formatCode="0_);[Red]\(0\)">
                  <c:v>1545</c:v>
                </c:pt>
                <c:pt idx="555" formatCode="0_);[Red]\(0\)">
                  <c:v>1546</c:v>
                </c:pt>
                <c:pt idx="556" formatCode="0_);[Red]\(0\)">
                  <c:v>1548</c:v>
                </c:pt>
                <c:pt idx="557" formatCode="0_);[Red]\(0\)">
                  <c:v>1550</c:v>
                </c:pt>
                <c:pt idx="558" formatCode="0_);[Red]\(0\)">
                  <c:v>1551</c:v>
                </c:pt>
                <c:pt idx="559" formatCode="0_);[Red]\(0\)">
                  <c:v>1552</c:v>
                </c:pt>
                <c:pt idx="560" formatCode="0_);[Red]\(0\)">
                  <c:v>1553</c:v>
                </c:pt>
                <c:pt idx="561" formatCode="0_);[Red]\(0\)">
                  <c:v>1555</c:v>
                </c:pt>
                <c:pt idx="562" formatCode="0_);[Red]\(0\)">
                  <c:v>1556</c:v>
                </c:pt>
                <c:pt idx="563" formatCode="0_);[Red]\(0\)">
                  <c:v>1557</c:v>
                </c:pt>
                <c:pt idx="564" formatCode="0_);[Red]\(0\)">
                  <c:v>1559</c:v>
                </c:pt>
                <c:pt idx="565" formatCode="0_);[Red]\(0\)">
                  <c:v>1560</c:v>
                </c:pt>
                <c:pt idx="566" formatCode="0_);[Red]\(0\)">
                  <c:v>1561</c:v>
                </c:pt>
                <c:pt idx="567" formatCode="0_);[Red]\(0\)">
                  <c:v>1563</c:v>
                </c:pt>
                <c:pt idx="568" formatCode="0_);[Red]\(0\)">
                  <c:v>1564</c:v>
                </c:pt>
                <c:pt idx="569" formatCode="0_);[Red]\(0\)">
                  <c:v>1565</c:v>
                </c:pt>
                <c:pt idx="570" formatCode="0_);[Red]\(0\)">
                  <c:v>1566</c:v>
                </c:pt>
                <c:pt idx="571" formatCode="0_);[Red]\(0\)">
                  <c:v>1568</c:v>
                </c:pt>
                <c:pt idx="572" formatCode="0_);[Red]\(0\)">
                  <c:v>1569</c:v>
                </c:pt>
                <c:pt idx="573" formatCode="0_);[Red]\(0\)">
                  <c:v>1570</c:v>
                </c:pt>
                <c:pt idx="574" formatCode="0_);[Red]\(0\)">
                  <c:v>1573</c:v>
                </c:pt>
                <c:pt idx="575" formatCode="0_);[Red]\(0\)">
                  <c:v>1574</c:v>
                </c:pt>
                <c:pt idx="576" formatCode="0_);[Red]\(0\)">
                  <c:v>1575</c:v>
                </c:pt>
                <c:pt idx="577" formatCode="0_);[Red]\(0\)">
                  <c:v>1576</c:v>
                </c:pt>
                <c:pt idx="578" formatCode="0_);[Red]\(0\)">
                  <c:v>1577</c:v>
                </c:pt>
                <c:pt idx="579" formatCode="0_);[Red]\(0\)">
                  <c:v>1578</c:v>
                </c:pt>
                <c:pt idx="580" formatCode="0_);[Red]\(0\)">
                  <c:v>1579</c:v>
                </c:pt>
                <c:pt idx="581" formatCode="0_);[Red]\(0\)">
                  <c:v>1580</c:v>
                </c:pt>
                <c:pt idx="582" formatCode="0_);[Red]\(0\)">
                  <c:v>1581</c:v>
                </c:pt>
                <c:pt idx="583" formatCode="0_);[Red]\(0\)">
                  <c:v>1582</c:v>
                </c:pt>
                <c:pt idx="584" formatCode="0_);[Red]\(0\)">
                  <c:v>1583</c:v>
                </c:pt>
                <c:pt idx="585" formatCode="0_);[Red]\(0\)">
                  <c:v>1584</c:v>
                </c:pt>
                <c:pt idx="586" formatCode="0_);[Red]\(0\)">
                  <c:v>1585</c:v>
                </c:pt>
                <c:pt idx="587" formatCode="0_);[Red]\(0\)">
                  <c:v>1586</c:v>
                </c:pt>
                <c:pt idx="588" formatCode="0_);[Red]\(0\)">
                  <c:v>1588</c:v>
                </c:pt>
                <c:pt idx="589" formatCode="0_);[Red]\(0\)">
                  <c:v>1589</c:v>
                </c:pt>
                <c:pt idx="590" formatCode="0_);[Red]\(0\)">
                  <c:v>1590</c:v>
                </c:pt>
                <c:pt idx="591" formatCode="0_);[Red]\(0\)">
                  <c:v>1591</c:v>
                </c:pt>
                <c:pt idx="592" formatCode="0_);[Red]\(0\)">
                  <c:v>1592</c:v>
                </c:pt>
                <c:pt idx="593" formatCode="0_);[Red]\(0\)">
                  <c:v>1593</c:v>
                </c:pt>
                <c:pt idx="594" formatCode="0_);[Red]\(0\)">
                  <c:v>1594</c:v>
                </c:pt>
                <c:pt idx="595" formatCode="0_);[Red]\(0\)">
                  <c:v>1595</c:v>
                </c:pt>
                <c:pt idx="596" formatCode="0_);[Red]\(0\)">
                  <c:v>1596</c:v>
                </c:pt>
                <c:pt idx="597" formatCode="0_);[Red]\(0\)">
                  <c:v>1597</c:v>
                </c:pt>
                <c:pt idx="598" formatCode="0_);[Red]\(0\)">
                  <c:v>1598</c:v>
                </c:pt>
                <c:pt idx="599" formatCode="0_);[Red]\(0\)">
                  <c:v>1599</c:v>
                </c:pt>
                <c:pt idx="600" formatCode="0_);[Red]\(0\)">
                  <c:v>1600</c:v>
                </c:pt>
                <c:pt idx="601" formatCode="0_);[Red]\(0\)">
                  <c:v>1601</c:v>
                </c:pt>
                <c:pt idx="602" formatCode="0_);[Red]\(0\)">
                  <c:v>1602</c:v>
                </c:pt>
                <c:pt idx="603" formatCode="0_);[Red]\(0\)">
                  <c:v>1603</c:v>
                </c:pt>
                <c:pt idx="604" formatCode="0_);[Red]\(0\)">
                  <c:v>1604</c:v>
                </c:pt>
                <c:pt idx="605" formatCode="0_);[Red]\(0\)">
                  <c:v>1605</c:v>
                </c:pt>
                <c:pt idx="606" formatCode="0_);[Red]\(0\)">
                  <c:v>1606</c:v>
                </c:pt>
                <c:pt idx="607" formatCode="0_);[Red]\(0\)">
                  <c:v>1607</c:v>
                </c:pt>
                <c:pt idx="608" formatCode="0_);[Red]\(0\)">
                  <c:v>1608</c:v>
                </c:pt>
                <c:pt idx="609" formatCode="0_);[Red]\(0\)">
                  <c:v>1609</c:v>
                </c:pt>
                <c:pt idx="610" formatCode="0_);[Red]\(0\)">
                  <c:v>1610</c:v>
                </c:pt>
                <c:pt idx="611" formatCode="0_);[Red]\(0\)">
                  <c:v>1611</c:v>
                </c:pt>
                <c:pt idx="612" formatCode="0_);[Red]\(0\)">
                  <c:v>1612</c:v>
                </c:pt>
                <c:pt idx="613" formatCode="0_);[Red]\(0\)">
                  <c:v>1613</c:v>
                </c:pt>
                <c:pt idx="614" formatCode="0_);[Red]\(0\)">
                  <c:v>1614</c:v>
                </c:pt>
                <c:pt idx="615" formatCode="0_);[Red]\(0\)">
                  <c:v>1615</c:v>
                </c:pt>
                <c:pt idx="616" formatCode="0_);[Red]\(0\)">
                  <c:v>1616</c:v>
                </c:pt>
                <c:pt idx="617" formatCode="0_);[Red]\(0\)">
                  <c:v>1617</c:v>
                </c:pt>
                <c:pt idx="618" formatCode="0_);[Red]\(0\)">
                  <c:v>1619</c:v>
                </c:pt>
                <c:pt idx="619" formatCode="0_);[Red]\(0\)">
                  <c:v>1620</c:v>
                </c:pt>
                <c:pt idx="620" formatCode="0_);[Red]\(0\)">
                  <c:v>1621</c:v>
                </c:pt>
                <c:pt idx="621" formatCode="0_);[Red]\(0\)">
                  <c:v>1622</c:v>
                </c:pt>
                <c:pt idx="622" formatCode="0_);[Red]\(0\)">
                  <c:v>1623</c:v>
                </c:pt>
                <c:pt idx="623" formatCode="0_);[Red]\(0\)">
                  <c:v>1625</c:v>
                </c:pt>
                <c:pt idx="624" formatCode="0_);[Red]\(0\)">
                  <c:v>1626</c:v>
                </c:pt>
                <c:pt idx="625" formatCode="0_);[Red]\(0\)">
                  <c:v>1627</c:v>
                </c:pt>
                <c:pt idx="626" formatCode="0_);[Red]\(0\)">
                  <c:v>1628</c:v>
                </c:pt>
                <c:pt idx="627" formatCode="0_);[Red]\(0\)">
                  <c:v>1629</c:v>
                </c:pt>
                <c:pt idx="628" formatCode="0_);[Red]\(0\)">
                  <c:v>1630</c:v>
                </c:pt>
                <c:pt idx="629" formatCode="0_);[Red]\(0\)">
                  <c:v>1631</c:v>
                </c:pt>
                <c:pt idx="630" formatCode="0_);[Red]\(0\)">
                  <c:v>1632</c:v>
                </c:pt>
                <c:pt idx="631" formatCode="0_);[Red]\(0\)">
                  <c:v>1636</c:v>
                </c:pt>
                <c:pt idx="632" formatCode="0_);[Red]\(0\)">
                  <c:v>1637</c:v>
                </c:pt>
                <c:pt idx="633" formatCode="0_);[Red]\(0\)">
                  <c:v>1638</c:v>
                </c:pt>
                <c:pt idx="634" formatCode="0_);[Red]\(0\)">
                  <c:v>1639</c:v>
                </c:pt>
                <c:pt idx="635" formatCode="0_);[Red]\(0\)">
                  <c:v>1640</c:v>
                </c:pt>
                <c:pt idx="636" formatCode="0_);[Red]\(0\)">
                  <c:v>1641</c:v>
                </c:pt>
                <c:pt idx="637" formatCode="0_);[Red]\(0\)">
                  <c:v>1642</c:v>
                </c:pt>
                <c:pt idx="638" formatCode="0_);[Red]\(0\)">
                  <c:v>1643</c:v>
                </c:pt>
                <c:pt idx="639" formatCode="0_);[Red]\(0\)">
                  <c:v>1645</c:v>
                </c:pt>
                <c:pt idx="640" formatCode="0_);[Red]\(0\)">
                  <c:v>1646</c:v>
                </c:pt>
                <c:pt idx="641" formatCode="0_);[Red]\(0\)">
                  <c:v>1647</c:v>
                </c:pt>
                <c:pt idx="642" formatCode="0_);[Red]\(0\)">
                  <c:v>1648</c:v>
                </c:pt>
                <c:pt idx="643" formatCode="0_);[Red]\(0\)">
                  <c:v>1649</c:v>
                </c:pt>
                <c:pt idx="644" formatCode="0_);[Red]\(0\)">
                  <c:v>1650</c:v>
                </c:pt>
                <c:pt idx="645" formatCode="0_);[Red]\(0\)">
                  <c:v>1651</c:v>
                </c:pt>
                <c:pt idx="646" formatCode="0_);[Red]\(0\)">
                  <c:v>1652</c:v>
                </c:pt>
                <c:pt idx="647" formatCode="0_);[Red]\(0\)">
                  <c:v>1653</c:v>
                </c:pt>
                <c:pt idx="648" formatCode="0_);[Red]\(0\)">
                  <c:v>1654</c:v>
                </c:pt>
                <c:pt idx="649" formatCode="0_);[Red]\(0\)">
                  <c:v>1655</c:v>
                </c:pt>
                <c:pt idx="650" formatCode="0_);[Red]\(0\)">
                  <c:v>1656</c:v>
                </c:pt>
                <c:pt idx="651" formatCode="0_);[Red]\(0\)">
                  <c:v>1657</c:v>
                </c:pt>
                <c:pt idx="652" formatCode="0_);[Red]\(0\)">
                  <c:v>1658</c:v>
                </c:pt>
                <c:pt idx="653" formatCode="0_);[Red]\(0\)">
                  <c:v>1659</c:v>
                </c:pt>
                <c:pt idx="654" formatCode="0_);[Red]\(0\)">
                  <c:v>1660</c:v>
                </c:pt>
                <c:pt idx="655" formatCode="0_);[Red]\(0\)">
                  <c:v>1661</c:v>
                </c:pt>
                <c:pt idx="656" formatCode="0_);[Red]\(0\)">
                  <c:v>1662</c:v>
                </c:pt>
                <c:pt idx="657" formatCode="0_);[Red]\(0\)">
                  <c:v>1663</c:v>
                </c:pt>
                <c:pt idx="658" formatCode="0_);[Red]\(0\)">
                  <c:v>1664</c:v>
                </c:pt>
                <c:pt idx="659" formatCode="0_);[Red]\(0\)">
                  <c:v>1665</c:v>
                </c:pt>
                <c:pt idx="660" formatCode="0_);[Red]\(0\)">
                  <c:v>1666</c:v>
                </c:pt>
                <c:pt idx="661" formatCode="0_);[Red]\(0\)">
                  <c:v>1667</c:v>
                </c:pt>
                <c:pt idx="662" formatCode="0_);[Red]\(0\)">
                  <c:v>1668</c:v>
                </c:pt>
                <c:pt idx="663" formatCode="0_);[Red]\(0\)">
                  <c:v>1669</c:v>
                </c:pt>
                <c:pt idx="664" formatCode="0_);[Red]\(0\)">
                  <c:v>1670</c:v>
                </c:pt>
                <c:pt idx="665" formatCode="0_);[Red]\(0\)">
                  <c:v>1671</c:v>
                </c:pt>
                <c:pt idx="666" formatCode="0_);[Red]\(0\)">
                  <c:v>1672</c:v>
                </c:pt>
                <c:pt idx="667" formatCode="0_);[Red]\(0\)">
                  <c:v>1673</c:v>
                </c:pt>
                <c:pt idx="668" formatCode="0_);[Red]\(0\)">
                  <c:v>1674</c:v>
                </c:pt>
                <c:pt idx="669" formatCode="0_);[Red]\(0\)">
                  <c:v>1675</c:v>
                </c:pt>
                <c:pt idx="670" formatCode="0_);[Red]\(0\)">
                  <c:v>1676</c:v>
                </c:pt>
                <c:pt idx="671" formatCode="0_);[Red]\(0\)">
                  <c:v>1677</c:v>
                </c:pt>
                <c:pt idx="672" formatCode="0_);[Red]\(0\)">
                  <c:v>1678</c:v>
                </c:pt>
                <c:pt idx="673" formatCode="0_);[Red]\(0\)">
                  <c:v>1679</c:v>
                </c:pt>
                <c:pt idx="674" formatCode="0_);[Red]\(0\)">
                  <c:v>1680</c:v>
                </c:pt>
                <c:pt idx="675" formatCode="0_);[Red]\(0\)">
                  <c:v>1681</c:v>
                </c:pt>
                <c:pt idx="676" formatCode="0_);[Red]\(0\)">
                  <c:v>1682</c:v>
                </c:pt>
                <c:pt idx="677" formatCode="0_);[Red]\(0\)">
                  <c:v>1683</c:v>
                </c:pt>
                <c:pt idx="678" formatCode="0_);[Red]\(0\)">
                  <c:v>1684</c:v>
                </c:pt>
                <c:pt idx="679" formatCode="0_);[Red]\(0\)">
                  <c:v>1685</c:v>
                </c:pt>
                <c:pt idx="680" formatCode="0_);[Red]\(0\)">
                  <c:v>1686</c:v>
                </c:pt>
                <c:pt idx="681" formatCode="0_);[Red]\(0\)">
                  <c:v>1687</c:v>
                </c:pt>
                <c:pt idx="682" formatCode="0_);[Red]\(0\)">
                  <c:v>1688</c:v>
                </c:pt>
                <c:pt idx="683" formatCode="0_);[Red]\(0\)">
                  <c:v>1690</c:v>
                </c:pt>
                <c:pt idx="684" formatCode="0_);[Red]\(0\)">
                  <c:v>1691</c:v>
                </c:pt>
                <c:pt idx="685" formatCode="0_);[Red]\(0\)">
                  <c:v>1692</c:v>
                </c:pt>
                <c:pt idx="686" formatCode="0_);[Red]\(0\)">
                  <c:v>1693</c:v>
                </c:pt>
                <c:pt idx="687" formatCode="0_);[Red]\(0\)">
                  <c:v>1694</c:v>
                </c:pt>
                <c:pt idx="688" formatCode="0_);[Red]\(0\)">
                  <c:v>1695</c:v>
                </c:pt>
                <c:pt idx="689" formatCode="0_);[Red]\(0\)">
                  <c:v>1696</c:v>
                </c:pt>
                <c:pt idx="690" formatCode="0_);[Red]\(0\)">
                  <c:v>1697</c:v>
                </c:pt>
                <c:pt idx="691" formatCode="0_);[Red]\(0\)">
                  <c:v>1698</c:v>
                </c:pt>
                <c:pt idx="692" formatCode="0_);[Red]\(0\)">
                  <c:v>1699</c:v>
                </c:pt>
                <c:pt idx="693" formatCode="0_);[Red]\(0\)">
                  <c:v>1700</c:v>
                </c:pt>
                <c:pt idx="694" formatCode="0_);[Red]\(0\)">
                  <c:v>1701</c:v>
                </c:pt>
                <c:pt idx="695" formatCode="0_);[Red]\(0\)">
                  <c:v>1702</c:v>
                </c:pt>
                <c:pt idx="696" formatCode="0_);[Red]\(0\)">
                  <c:v>1703</c:v>
                </c:pt>
                <c:pt idx="697" formatCode="0_);[Red]\(0\)">
                  <c:v>1704</c:v>
                </c:pt>
                <c:pt idx="698" formatCode="0_);[Red]\(0\)">
                  <c:v>1705</c:v>
                </c:pt>
                <c:pt idx="699" formatCode="0_);[Red]\(0\)">
                  <c:v>1706</c:v>
                </c:pt>
                <c:pt idx="700" formatCode="0_);[Red]\(0\)">
                  <c:v>1707</c:v>
                </c:pt>
                <c:pt idx="701" formatCode="0_);[Red]\(0\)">
                  <c:v>1708</c:v>
                </c:pt>
                <c:pt idx="702" formatCode="0_);[Red]\(0\)">
                  <c:v>1709</c:v>
                </c:pt>
                <c:pt idx="703" formatCode="0_);[Red]\(0\)">
                  <c:v>1710</c:v>
                </c:pt>
                <c:pt idx="704" formatCode="0_);[Red]\(0\)">
                  <c:v>1711</c:v>
                </c:pt>
                <c:pt idx="705" formatCode="0_);[Red]\(0\)">
                  <c:v>1712</c:v>
                </c:pt>
                <c:pt idx="706" formatCode="0_);[Red]\(0\)">
                  <c:v>1713</c:v>
                </c:pt>
                <c:pt idx="707" formatCode="0_);[Red]\(0\)">
                  <c:v>1714</c:v>
                </c:pt>
                <c:pt idx="708" formatCode="0_);[Red]\(0\)">
                  <c:v>1715</c:v>
                </c:pt>
                <c:pt idx="709" formatCode="0_);[Red]\(0\)">
                  <c:v>1716</c:v>
                </c:pt>
                <c:pt idx="710" formatCode="0_);[Red]\(0\)">
                  <c:v>1717</c:v>
                </c:pt>
                <c:pt idx="711" formatCode="0_);[Red]\(0\)">
                  <c:v>1718</c:v>
                </c:pt>
                <c:pt idx="712" formatCode="0_);[Red]\(0\)">
                  <c:v>1719</c:v>
                </c:pt>
                <c:pt idx="713" formatCode="0_);[Red]\(0\)">
                  <c:v>1720</c:v>
                </c:pt>
                <c:pt idx="714" formatCode="0_);[Red]\(0\)">
                  <c:v>1721</c:v>
                </c:pt>
                <c:pt idx="715" formatCode="0_);[Red]\(0\)">
                  <c:v>1722</c:v>
                </c:pt>
                <c:pt idx="716" formatCode="0_);[Red]\(0\)">
                  <c:v>1723</c:v>
                </c:pt>
                <c:pt idx="717" formatCode="0_);[Red]\(0\)">
                  <c:v>1724</c:v>
                </c:pt>
                <c:pt idx="718" formatCode="0_);[Red]\(0\)">
                  <c:v>1725</c:v>
                </c:pt>
                <c:pt idx="719" formatCode="0_);[Red]\(0\)">
                  <c:v>1726</c:v>
                </c:pt>
                <c:pt idx="720" formatCode="0_);[Red]\(0\)">
                  <c:v>1727</c:v>
                </c:pt>
                <c:pt idx="721" formatCode="0_);[Red]\(0\)">
                  <c:v>1728</c:v>
                </c:pt>
                <c:pt idx="722" formatCode="0_);[Red]\(0\)">
                  <c:v>1729</c:v>
                </c:pt>
                <c:pt idx="723" formatCode="0_);[Red]\(0\)">
                  <c:v>1730</c:v>
                </c:pt>
                <c:pt idx="724" formatCode="0_);[Red]\(0\)">
                  <c:v>1731</c:v>
                </c:pt>
                <c:pt idx="725" formatCode="0_);[Red]\(0\)">
                  <c:v>1732</c:v>
                </c:pt>
                <c:pt idx="726" formatCode="0_);[Red]\(0\)">
                  <c:v>1733</c:v>
                </c:pt>
                <c:pt idx="727" formatCode="0_);[Red]\(0\)">
                  <c:v>1734</c:v>
                </c:pt>
                <c:pt idx="728" formatCode="0_);[Red]\(0\)">
                  <c:v>1735</c:v>
                </c:pt>
                <c:pt idx="729" formatCode="0_);[Red]\(0\)">
                  <c:v>1736</c:v>
                </c:pt>
                <c:pt idx="730" formatCode="0_);[Red]\(0\)">
                  <c:v>1737</c:v>
                </c:pt>
                <c:pt idx="731" formatCode="0_);[Red]\(0\)">
                  <c:v>1738</c:v>
                </c:pt>
                <c:pt idx="732" formatCode="0_);[Red]\(0\)">
                  <c:v>1739</c:v>
                </c:pt>
                <c:pt idx="733" formatCode="0_);[Red]\(0\)">
                  <c:v>1740</c:v>
                </c:pt>
                <c:pt idx="734" formatCode="0_);[Red]\(0\)">
                  <c:v>1741</c:v>
                </c:pt>
                <c:pt idx="735" formatCode="0_);[Red]\(0\)">
                  <c:v>1742</c:v>
                </c:pt>
                <c:pt idx="736" formatCode="0_);[Red]\(0\)">
                  <c:v>1743</c:v>
                </c:pt>
                <c:pt idx="737" formatCode="0_);[Red]\(0\)">
                  <c:v>1744</c:v>
                </c:pt>
                <c:pt idx="738" formatCode="0_);[Red]\(0\)">
                  <c:v>1745</c:v>
                </c:pt>
                <c:pt idx="739" formatCode="0_);[Red]\(0\)">
                  <c:v>1746</c:v>
                </c:pt>
                <c:pt idx="740" formatCode="0_);[Red]\(0\)">
                  <c:v>1747</c:v>
                </c:pt>
                <c:pt idx="741" formatCode="0_);[Red]\(0\)">
                  <c:v>1748</c:v>
                </c:pt>
                <c:pt idx="742" formatCode="0_);[Red]\(0\)">
                  <c:v>1749</c:v>
                </c:pt>
                <c:pt idx="743" formatCode="0_);[Red]\(0\)">
                  <c:v>1750</c:v>
                </c:pt>
                <c:pt idx="744" formatCode="0_);[Red]\(0\)">
                  <c:v>1751</c:v>
                </c:pt>
                <c:pt idx="745" formatCode="0_);[Red]\(0\)">
                  <c:v>1752</c:v>
                </c:pt>
                <c:pt idx="746" formatCode="0_);[Red]\(0\)">
                  <c:v>1753</c:v>
                </c:pt>
                <c:pt idx="747" formatCode="0_);[Red]\(0\)">
                  <c:v>1754</c:v>
                </c:pt>
                <c:pt idx="748" formatCode="0_);[Red]\(0\)">
                  <c:v>1755</c:v>
                </c:pt>
                <c:pt idx="749" formatCode="0_);[Red]\(0\)">
                  <c:v>1756</c:v>
                </c:pt>
                <c:pt idx="750" formatCode="0_);[Red]\(0\)">
                  <c:v>1757</c:v>
                </c:pt>
                <c:pt idx="751" formatCode="0_);[Red]\(0\)">
                  <c:v>1758</c:v>
                </c:pt>
                <c:pt idx="752" formatCode="0_);[Red]\(0\)">
                  <c:v>1759</c:v>
                </c:pt>
                <c:pt idx="753" formatCode="0_);[Red]\(0\)">
                  <c:v>1760</c:v>
                </c:pt>
                <c:pt idx="754" formatCode="0_);[Red]\(0\)">
                  <c:v>1761</c:v>
                </c:pt>
                <c:pt idx="755" formatCode="0_);[Red]\(0\)">
                  <c:v>1762</c:v>
                </c:pt>
                <c:pt idx="756" formatCode="0_);[Red]\(0\)">
                  <c:v>1763</c:v>
                </c:pt>
                <c:pt idx="757" formatCode="0_);[Red]\(0\)">
                  <c:v>1764</c:v>
                </c:pt>
                <c:pt idx="758" formatCode="0_);[Red]\(0\)">
                  <c:v>1765</c:v>
                </c:pt>
                <c:pt idx="759" formatCode="0_);[Red]\(0\)">
                  <c:v>1766</c:v>
                </c:pt>
                <c:pt idx="760" formatCode="0_);[Red]\(0\)">
                  <c:v>1767</c:v>
                </c:pt>
                <c:pt idx="761" formatCode="0_);[Red]\(0\)">
                  <c:v>1768</c:v>
                </c:pt>
                <c:pt idx="762" formatCode="0_);[Red]\(0\)">
                  <c:v>1769</c:v>
                </c:pt>
                <c:pt idx="763" formatCode="0_);[Red]\(0\)">
                  <c:v>1770</c:v>
                </c:pt>
                <c:pt idx="764" formatCode="0_);[Red]\(0\)">
                  <c:v>1771</c:v>
                </c:pt>
                <c:pt idx="765" formatCode="0_);[Red]\(0\)">
                  <c:v>1772</c:v>
                </c:pt>
                <c:pt idx="766" formatCode="0_);[Red]\(0\)">
                  <c:v>1773</c:v>
                </c:pt>
                <c:pt idx="767" formatCode="0_);[Red]\(0\)">
                  <c:v>1774</c:v>
                </c:pt>
                <c:pt idx="768" formatCode="0_);[Red]\(0\)">
                  <c:v>1775</c:v>
                </c:pt>
                <c:pt idx="769" formatCode="0_);[Red]\(0\)">
                  <c:v>1776</c:v>
                </c:pt>
                <c:pt idx="770" formatCode="0_);[Red]\(0\)">
                  <c:v>1777</c:v>
                </c:pt>
                <c:pt idx="771" formatCode="0_);[Red]\(0\)">
                  <c:v>1778</c:v>
                </c:pt>
                <c:pt idx="772" formatCode="0_);[Red]\(0\)">
                  <c:v>1779</c:v>
                </c:pt>
                <c:pt idx="773" formatCode="0_);[Red]\(0\)">
                  <c:v>1780</c:v>
                </c:pt>
                <c:pt idx="774" formatCode="0_);[Red]\(0\)">
                  <c:v>1781</c:v>
                </c:pt>
                <c:pt idx="775" formatCode="0_);[Red]\(0\)">
                  <c:v>1782</c:v>
                </c:pt>
                <c:pt idx="776" formatCode="0_);[Red]\(0\)">
                  <c:v>1783</c:v>
                </c:pt>
                <c:pt idx="777" formatCode="0_);[Red]\(0\)">
                  <c:v>1784</c:v>
                </c:pt>
                <c:pt idx="778" formatCode="0_);[Red]\(0\)">
                  <c:v>1785</c:v>
                </c:pt>
                <c:pt idx="779" formatCode="0_);[Red]\(0\)">
                  <c:v>1786</c:v>
                </c:pt>
                <c:pt idx="780" formatCode="0_);[Red]\(0\)">
                  <c:v>1787</c:v>
                </c:pt>
                <c:pt idx="781" formatCode="0_);[Red]\(0\)">
                  <c:v>1788</c:v>
                </c:pt>
                <c:pt idx="782" formatCode="0_);[Red]\(0\)">
                  <c:v>1789</c:v>
                </c:pt>
                <c:pt idx="783" formatCode="0_);[Red]\(0\)">
                  <c:v>1790</c:v>
                </c:pt>
                <c:pt idx="784" formatCode="0_);[Red]\(0\)">
                  <c:v>1791</c:v>
                </c:pt>
                <c:pt idx="785" formatCode="0_);[Red]\(0\)">
                  <c:v>1792</c:v>
                </c:pt>
                <c:pt idx="786" formatCode="0_);[Red]\(0\)">
                  <c:v>1793</c:v>
                </c:pt>
                <c:pt idx="787" formatCode="0_);[Red]\(0\)">
                  <c:v>1794</c:v>
                </c:pt>
                <c:pt idx="788" formatCode="0_);[Red]\(0\)">
                  <c:v>1795</c:v>
                </c:pt>
                <c:pt idx="789" formatCode="0_);[Red]\(0\)">
                  <c:v>1796</c:v>
                </c:pt>
                <c:pt idx="790" formatCode="0_);[Red]\(0\)">
                  <c:v>1797</c:v>
                </c:pt>
                <c:pt idx="791" formatCode="0_);[Red]\(0\)">
                  <c:v>1798</c:v>
                </c:pt>
                <c:pt idx="792" formatCode="0_);[Red]\(0\)">
                  <c:v>1799</c:v>
                </c:pt>
                <c:pt idx="793" formatCode="0_);[Red]\(0\)">
                  <c:v>1800</c:v>
                </c:pt>
                <c:pt idx="794" formatCode="0_);[Red]\(0\)">
                  <c:v>1801</c:v>
                </c:pt>
                <c:pt idx="795" formatCode="0_);[Red]\(0\)">
                  <c:v>1802</c:v>
                </c:pt>
                <c:pt idx="796" formatCode="0_);[Red]\(0\)">
                  <c:v>1803</c:v>
                </c:pt>
                <c:pt idx="797" formatCode="0_);[Red]\(0\)">
                  <c:v>1804</c:v>
                </c:pt>
                <c:pt idx="798" formatCode="0_);[Red]\(0\)">
                  <c:v>1805</c:v>
                </c:pt>
                <c:pt idx="799" formatCode="0_);[Red]\(0\)">
                  <c:v>1806</c:v>
                </c:pt>
                <c:pt idx="800" formatCode="0_);[Red]\(0\)">
                  <c:v>1807</c:v>
                </c:pt>
                <c:pt idx="801" formatCode="0_);[Red]\(0\)">
                  <c:v>1808</c:v>
                </c:pt>
                <c:pt idx="802" formatCode="0_);[Red]\(0\)">
                  <c:v>1809</c:v>
                </c:pt>
                <c:pt idx="803" formatCode="0_);[Red]\(0\)">
                  <c:v>1810</c:v>
                </c:pt>
                <c:pt idx="804" formatCode="0_);[Red]\(0\)">
                  <c:v>1811</c:v>
                </c:pt>
                <c:pt idx="805" formatCode="0_);[Red]\(0\)">
                  <c:v>1812</c:v>
                </c:pt>
                <c:pt idx="806" formatCode="0_);[Red]\(0\)">
                  <c:v>1813</c:v>
                </c:pt>
                <c:pt idx="807" formatCode="0_);[Red]\(0\)">
                  <c:v>1814</c:v>
                </c:pt>
                <c:pt idx="808" formatCode="0_);[Red]\(0\)">
                  <c:v>1815</c:v>
                </c:pt>
                <c:pt idx="809" formatCode="0_);[Red]\(0\)">
                  <c:v>1816</c:v>
                </c:pt>
                <c:pt idx="810" formatCode="0_);[Red]\(0\)">
                  <c:v>1817</c:v>
                </c:pt>
                <c:pt idx="811" formatCode="0_);[Red]\(0\)">
                  <c:v>1818</c:v>
                </c:pt>
                <c:pt idx="812" formatCode="0_);[Red]\(0\)">
                  <c:v>1819</c:v>
                </c:pt>
                <c:pt idx="813" formatCode="0_);[Red]\(0\)">
                  <c:v>1820</c:v>
                </c:pt>
                <c:pt idx="814" formatCode="0_);[Red]\(0\)">
                  <c:v>1821</c:v>
                </c:pt>
                <c:pt idx="815" formatCode="0_);[Red]\(0\)">
                  <c:v>1822</c:v>
                </c:pt>
                <c:pt idx="816" formatCode="0_);[Red]\(0\)">
                  <c:v>1823</c:v>
                </c:pt>
                <c:pt idx="817" formatCode="0_);[Red]\(0\)">
                  <c:v>1824</c:v>
                </c:pt>
                <c:pt idx="818" formatCode="0_);[Red]\(0\)">
                  <c:v>1825</c:v>
                </c:pt>
                <c:pt idx="819" formatCode="0_);[Red]\(0\)">
                  <c:v>1826</c:v>
                </c:pt>
                <c:pt idx="820" formatCode="0_);[Red]\(0\)">
                  <c:v>1827</c:v>
                </c:pt>
                <c:pt idx="821" formatCode="0_);[Red]\(0\)">
                  <c:v>1828</c:v>
                </c:pt>
                <c:pt idx="822" formatCode="0_);[Red]\(0\)">
                  <c:v>1829</c:v>
                </c:pt>
                <c:pt idx="823" formatCode="0_);[Red]\(0\)">
                  <c:v>1830</c:v>
                </c:pt>
                <c:pt idx="824" formatCode="0_);[Red]\(0\)">
                  <c:v>1831</c:v>
                </c:pt>
                <c:pt idx="825" formatCode="0_);[Red]\(0\)">
                  <c:v>1832</c:v>
                </c:pt>
                <c:pt idx="826" formatCode="0_);[Red]\(0\)">
                  <c:v>1833</c:v>
                </c:pt>
                <c:pt idx="827" formatCode="0_);[Red]\(0\)">
                  <c:v>1834</c:v>
                </c:pt>
                <c:pt idx="828" formatCode="0_);[Red]\(0\)">
                  <c:v>1835</c:v>
                </c:pt>
                <c:pt idx="829" formatCode="0_);[Red]\(0\)">
                  <c:v>1836</c:v>
                </c:pt>
                <c:pt idx="830" formatCode="0_);[Red]\(0\)">
                  <c:v>1837</c:v>
                </c:pt>
                <c:pt idx="831" formatCode="0_);[Red]\(0\)">
                  <c:v>1838</c:v>
                </c:pt>
                <c:pt idx="832" formatCode="0_);[Red]\(0\)">
                  <c:v>1839</c:v>
                </c:pt>
                <c:pt idx="833" formatCode="0_);[Red]\(0\)">
                  <c:v>1840</c:v>
                </c:pt>
                <c:pt idx="834" formatCode="0_);[Red]\(0\)">
                  <c:v>1841</c:v>
                </c:pt>
                <c:pt idx="835" formatCode="0_);[Red]\(0\)">
                  <c:v>1842</c:v>
                </c:pt>
                <c:pt idx="836" formatCode="0_);[Red]\(0\)">
                  <c:v>1843</c:v>
                </c:pt>
                <c:pt idx="837" formatCode="0_);[Red]\(0\)">
                  <c:v>1844</c:v>
                </c:pt>
                <c:pt idx="838" formatCode="0_);[Red]\(0\)">
                  <c:v>1845</c:v>
                </c:pt>
                <c:pt idx="839" formatCode="0_);[Red]\(0\)">
                  <c:v>1846</c:v>
                </c:pt>
                <c:pt idx="840" formatCode="0_);[Red]\(0\)">
                  <c:v>1847</c:v>
                </c:pt>
                <c:pt idx="841" formatCode="0_);[Red]\(0\)">
                  <c:v>1848</c:v>
                </c:pt>
                <c:pt idx="842" formatCode="0_);[Red]\(0\)">
                  <c:v>1849</c:v>
                </c:pt>
                <c:pt idx="843" formatCode="0_);[Red]\(0\)">
                  <c:v>1850</c:v>
                </c:pt>
                <c:pt idx="844" formatCode="0_);[Red]\(0\)">
                  <c:v>1851</c:v>
                </c:pt>
                <c:pt idx="845" formatCode="0_);[Red]\(0\)">
                  <c:v>1852</c:v>
                </c:pt>
                <c:pt idx="846" formatCode="0_);[Red]\(0\)">
                  <c:v>1853</c:v>
                </c:pt>
                <c:pt idx="847" formatCode="0_);[Red]\(0\)">
                  <c:v>1854</c:v>
                </c:pt>
                <c:pt idx="848" formatCode="0_);[Red]\(0\)">
                  <c:v>1855</c:v>
                </c:pt>
                <c:pt idx="849" formatCode="0_);[Red]\(0\)">
                  <c:v>1856</c:v>
                </c:pt>
                <c:pt idx="850" formatCode="0_);[Red]\(0\)">
                  <c:v>1857</c:v>
                </c:pt>
                <c:pt idx="851" formatCode="0_);[Red]\(0\)">
                  <c:v>1858</c:v>
                </c:pt>
                <c:pt idx="852" formatCode="0_);[Red]\(0\)">
                  <c:v>1859</c:v>
                </c:pt>
                <c:pt idx="853" formatCode="0_);[Red]\(0\)">
                  <c:v>1860</c:v>
                </c:pt>
                <c:pt idx="854" formatCode="0_);[Red]\(0\)">
                  <c:v>1861</c:v>
                </c:pt>
                <c:pt idx="855" formatCode="0_);[Red]\(0\)">
                  <c:v>1862</c:v>
                </c:pt>
                <c:pt idx="856" formatCode="0_);[Red]\(0\)">
                  <c:v>1863</c:v>
                </c:pt>
                <c:pt idx="857" formatCode="0_);[Red]\(0\)">
                  <c:v>1864</c:v>
                </c:pt>
                <c:pt idx="858" formatCode="0_);[Red]\(0\)">
                  <c:v>1865</c:v>
                </c:pt>
                <c:pt idx="859" formatCode="0_);[Red]\(0\)">
                  <c:v>1866</c:v>
                </c:pt>
                <c:pt idx="860" formatCode="0_);[Red]\(0\)">
                  <c:v>1867</c:v>
                </c:pt>
                <c:pt idx="861" formatCode="0_);[Red]\(0\)">
                  <c:v>1868</c:v>
                </c:pt>
                <c:pt idx="862" formatCode="0_);[Red]\(0\)">
                  <c:v>1869</c:v>
                </c:pt>
                <c:pt idx="863" formatCode="0_);[Red]\(0\)">
                  <c:v>1870</c:v>
                </c:pt>
                <c:pt idx="864" formatCode="0_);[Red]\(0\)">
                  <c:v>1871</c:v>
                </c:pt>
                <c:pt idx="865" formatCode="0_);[Red]\(0\)">
                  <c:v>1872</c:v>
                </c:pt>
                <c:pt idx="866" formatCode="0_);[Red]\(0\)">
                  <c:v>1873</c:v>
                </c:pt>
                <c:pt idx="867" formatCode="0_);[Red]\(0\)">
                  <c:v>1874</c:v>
                </c:pt>
                <c:pt idx="868" formatCode="0_);[Red]\(0\)">
                  <c:v>1875</c:v>
                </c:pt>
                <c:pt idx="869" formatCode="0_);[Red]\(0\)">
                  <c:v>1876</c:v>
                </c:pt>
                <c:pt idx="870" formatCode="0_);[Red]\(0\)">
                  <c:v>1877</c:v>
                </c:pt>
                <c:pt idx="871" formatCode="0_);[Red]\(0\)">
                  <c:v>1878</c:v>
                </c:pt>
                <c:pt idx="872" formatCode="0_);[Red]\(0\)">
                  <c:v>1879</c:v>
                </c:pt>
                <c:pt idx="873" formatCode="0_);[Red]\(0\)">
                  <c:v>1880</c:v>
                </c:pt>
                <c:pt idx="874" formatCode="0_);[Red]\(0\)">
                  <c:v>1881</c:v>
                </c:pt>
                <c:pt idx="875" formatCode="0_);[Red]\(0\)">
                  <c:v>1882</c:v>
                </c:pt>
                <c:pt idx="876" formatCode="0_);[Red]\(0\)">
                  <c:v>1883</c:v>
                </c:pt>
                <c:pt idx="877" formatCode="0_);[Red]\(0\)">
                  <c:v>1884</c:v>
                </c:pt>
                <c:pt idx="878" formatCode="0_);[Red]\(0\)">
                  <c:v>1885</c:v>
                </c:pt>
                <c:pt idx="879" formatCode="0_);[Red]\(0\)">
                  <c:v>1886</c:v>
                </c:pt>
                <c:pt idx="880" formatCode="0_);[Red]\(0\)">
                  <c:v>1887</c:v>
                </c:pt>
                <c:pt idx="881" formatCode="0_);[Red]\(0\)">
                  <c:v>1888</c:v>
                </c:pt>
                <c:pt idx="882" formatCode="0_);[Red]\(0\)">
                  <c:v>1889</c:v>
                </c:pt>
                <c:pt idx="883" formatCode="0_);[Red]\(0\)">
                  <c:v>1890</c:v>
                </c:pt>
                <c:pt idx="884" formatCode="0_);[Red]\(0\)">
                  <c:v>1891</c:v>
                </c:pt>
                <c:pt idx="885" formatCode="0_);[Red]\(0\)">
                  <c:v>1892</c:v>
                </c:pt>
                <c:pt idx="886" formatCode="0_);[Red]\(0\)">
                  <c:v>1893</c:v>
                </c:pt>
                <c:pt idx="887" formatCode="0_);[Red]\(0\)">
                  <c:v>1894</c:v>
                </c:pt>
                <c:pt idx="888" formatCode="0_);[Red]\(0\)">
                  <c:v>1895</c:v>
                </c:pt>
                <c:pt idx="889" formatCode="0_);[Red]\(0\)">
                  <c:v>1896</c:v>
                </c:pt>
                <c:pt idx="890" formatCode="0_);[Red]\(0\)">
                  <c:v>1897</c:v>
                </c:pt>
                <c:pt idx="891" formatCode="0_);[Red]\(0\)">
                  <c:v>1898</c:v>
                </c:pt>
                <c:pt idx="892" formatCode="0_);[Red]\(0\)">
                  <c:v>1899</c:v>
                </c:pt>
                <c:pt idx="893" formatCode="0_);[Red]\(0\)">
                  <c:v>1900</c:v>
                </c:pt>
                <c:pt idx="894" formatCode="0_);[Red]\(0\)">
                  <c:v>1901</c:v>
                </c:pt>
                <c:pt idx="895" formatCode="0_);[Red]\(0\)">
                  <c:v>1902</c:v>
                </c:pt>
                <c:pt idx="896" formatCode="0_);[Red]\(0\)">
                  <c:v>1903</c:v>
                </c:pt>
                <c:pt idx="897" formatCode="0_);[Red]\(0\)">
                  <c:v>1904</c:v>
                </c:pt>
                <c:pt idx="898" formatCode="0_);[Red]\(0\)">
                  <c:v>1905</c:v>
                </c:pt>
                <c:pt idx="899" formatCode="0_);[Red]\(0\)">
                  <c:v>1906</c:v>
                </c:pt>
                <c:pt idx="900" formatCode="0_);[Red]\(0\)">
                  <c:v>1907</c:v>
                </c:pt>
                <c:pt idx="901" formatCode="0_);[Red]\(0\)">
                  <c:v>1908</c:v>
                </c:pt>
                <c:pt idx="902" formatCode="0_);[Red]\(0\)">
                  <c:v>1909</c:v>
                </c:pt>
                <c:pt idx="903" formatCode="0_);[Red]\(0\)">
                  <c:v>1910</c:v>
                </c:pt>
                <c:pt idx="904" formatCode="0_);[Red]\(0\)">
                  <c:v>1911</c:v>
                </c:pt>
                <c:pt idx="905" formatCode="0_);[Red]\(0\)">
                  <c:v>1912</c:v>
                </c:pt>
                <c:pt idx="906" formatCode="0_);[Red]\(0\)">
                  <c:v>1913</c:v>
                </c:pt>
                <c:pt idx="907" formatCode="0_);[Red]\(0\)">
                  <c:v>1914</c:v>
                </c:pt>
                <c:pt idx="908" formatCode="0_);[Red]\(0\)">
                  <c:v>1915</c:v>
                </c:pt>
                <c:pt idx="909" formatCode="0_);[Red]\(0\)">
                  <c:v>1916</c:v>
                </c:pt>
                <c:pt idx="910" formatCode="0_);[Red]\(0\)">
                  <c:v>1917</c:v>
                </c:pt>
                <c:pt idx="911" formatCode="0_);[Red]\(0\)">
                  <c:v>1918</c:v>
                </c:pt>
                <c:pt idx="912" formatCode="0_);[Red]\(0\)">
                  <c:v>1919</c:v>
                </c:pt>
                <c:pt idx="913" formatCode="0_);[Red]\(0\)">
                  <c:v>1920</c:v>
                </c:pt>
                <c:pt idx="914" formatCode="0_);[Red]\(0\)">
                  <c:v>1921</c:v>
                </c:pt>
                <c:pt idx="915" formatCode="0_);[Red]\(0\)">
                  <c:v>1922</c:v>
                </c:pt>
                <c:pt idx="916" formatCode="0_);[Red]\(0\)">
                  <c:v>1923</c:v>
                </c:pt>
                <c:pt idx="917" formatCode="0_);[Red]\(0\)">
                  <c:v>1924</c:v>
                </c:pt>
                <c:pt idx="918" formatCode="0_);[Red]\(0\)">
                  <c:v>1925</c:v>
                </c:pt>
                <c:pt idx="919" formatCode="0_);[Red]\(0\)">
                  <c:v>1926</c:v>
                </c:pt>
                <c:pt idx="920" formatCode="0_);[Red]\(0\)">
                  <c:v>1927</c:v>
                </c:pt>
                <c:pt idx="921" formatCode="0_);[Red]\(0\)">
                  <c:v>1928</c:v>
                </c:pt>
                <c:pt idx="922" formatCode="0_);[Red]\(0\)">
                  <c:v>1929</c:v>
                </c:pt>
                <c:pt idx="923" formatCode="0_);[Red]\(0\)">
                  <c:v>1930</c:v>
                </c:pt>
                <c:pt idx="924" formatCode="0_);[Red]\(0\)">
                  <c:v>1931</c:v>
                </c:pt>
                <c:pt idx="925" formatCode="0_);[Red]\(0\)">
                  <c:v>1932</c:v>
                </c:pt>
                <c:pt idx="926" formatCode="0_);[Red]\(0\)">
                  <c:v>1933</c:v>
                </c:pt>
                <c:pt idx="927" formatCode="0_);[Red]\(0\)">
                  <c:v>1934</c:v>
                </c:pt>
                <c:pt idx="928" formatCode="0_);[Red]\(0\)">
                  <c:v>1935</c:v>
                </c:pt>
                <c:pt idx="929" formatCode="0_);[Red]\(0\)">
                  <c:v>1936</c:v>
                </c:pt>
                <c:pt idx="930" formatCode="0_);[Red]\(0\)">
                  <c:v>1937</c:v>
                </c:pt>
                <c:pt idx="931" formatCode="0_);[Red]\(0\)">
                  <c:v>1938</c:v>
                </c:pt>
                <c:pt idx="932" formatCode="0_);[Red]\(0\)">
                  <c:v>1939</c:v>
                </c:pt>
                <c:pt idx="933" formatCode="0_);[Red]\(0\)">
                  <c:v>1940</c:v>
                </c:pt>
                <c:pt idx="934" formatCode="0_);[Red]\(0\)">
                  <c:v>1941</c:v>
                </c:pt>
                <c:pt idx="935" formatCode="0_);[Red]\(0\)">
                  <c:v>1942</c:v>
                </c:pt>
                <c:pt idx="936" formatCode="0_);[Red]\(0\)">
                  <c:v>1943</c:v>
                </c:pt>
                <c:pt idx="937" formatCode="0_);[Red]\(0\)">
                  <c:v>1944</c:v>
                </c:pt>
                <c:pt idx="938" formatCode="0_);[Red]\(0\)">
                  <c:v>1945</c:v>
                </c:pt>
                <c:pt idx="939" formatCode="0_);[Red]\(0\)">
                  <c:v>1946</c:v>
                </c:pt>
                <c:pt idx="940" formatCode="0_);[Red]\(0\)">
                  <c:v>1947</c:v>
                </c:pt>
                <c:pt idx="941" formatCode="0_);[Red]\(0\)">
                  <c:v>1948</c:v>
                </c:pt>
                <c:pt idx="942" formatCode="0_);[Red]\(0\)">
                  <c:v>1949</c:v>
                </c:pt>
                <c:pt idx="943" formatCode="0_);[Red]\(0\)">
                  <c:v>1950</c:v>
                </c:pt>
                <c:pt idx="944" formatCode="0_);[Red]\(0\)">
                  <c:v>1951</c:v>
                </c:pt>
                <c:pt idx="945" formatCode="0_);[Red]\(0\)">
                  <c:v>1952</c:v>
                </c:pt>
                <c:pt idx="946" formatCode="0_);[Red]\(0\)">
                  <c:v>1953</c:v>
                </c:pt>
                <c:pt idx="947" formatCode="0_);[Red]\(0\)">
                  <c:v>1954</c:v>
                </c:pt>
                <c:pt idx="948" formatCode="0_);[Red]\(0\)">
                  <c:v>1955</c:v>
                </c:pt>
                <c:pt idx="949" formatCode="0_);[Red]\(0\)">
                  <c:v>1956</c:v>
                </c:pt>
                <c:pt idx="950" formatCode="0_);[Red]\(0\)">
                  <c:v>1957</c:v>
                </c:pt>
                <c:pt idx="951" formatCode="0_);[Red]\(0\)">
                  <c:v>1958</c:v>
                </c:pt>
                <c:pt idx="952" formatCode="0_);[Red]\(0\)">
                  <c:v>1959</c:v>
                </c:pt>
                <c:pt idx="953" formatCode="0_);[Red]\(0\)">
                  <c:v>1960</c:v>
                </c:pt>
                <c:pt idx="954" formatCode="0_);[Red]\(0\)">
                  <c:v>1961</c:v>
                </c:pt>
                <c:pt idx="955" formatCode="0_);[Red]\(0\)">
                  <c:v>1962</c:v>
                </c:pt>
                <c:pt idx="956" formatCode="0_);[Red]\(0\)">
                  <c:v>1963</c:v>
                </c:pt>
                <c:pt idx="957" formatCode="0_);[Red]\(0\)">
                  <c:v>1964</c:v>
                </c:pt>
                <c:pt idx="958" formatCode="0_);[Red]\(0\)">
                  <c:v>1965</c:v>
                </c:pt>
                <c:pt idx="959" formatCode="0_);[Red]\(0\)">
                  <c:v>1966</c:v>
                </c:pt>
                <c:pt idx="960" formatCode="0_);[Red]\(0\)">
                  <c:v>1967</c:v>
                </c:pt>
                <c:pt idx="961" formatCode="0_);[Red]\(0\)">
                  <c:v>1968</c:v>
                </c:pt>
                <c:pt idx="962" formatCode="0_);[Red]\(0\)">
                  <c:v>1969</c:v>
                </c:pt>
                <c:pt idx="963" formatCode="0_);[Red]\(0\)">
                  <c:v>1970</c:v>
                </c:pt>
                <c:pt idx="964" formatCode="0_);[Red]\(0\)">
                  <c:v>1971</c:v>
                </c:pt>
                <c:pt idx="965" formatCode="0_);[Red]\(0\)">
                  <c:v>1972</c:v>
                </c:pt>
                <c:pt idx="966" formatCode="0_);[Red]\(0\)">
                  <c:v>1973</c:v>
                </c:pt>
                <c:pt idx="967" formatCode="0_);[Red]\(0\)">
                  <c:v>1974</c:v>
                </c:pt>
                <c:pt idx="968" formatCode="0_);[Red]\(0\)">
                  <c:v>1975</c:v>
                </c:pt>
                <c:pt idx="969" formatCode="0_);[Red]\(0\)">
                  <c:v>1976</c:v>
                </c:pt>
                <c:pt idx="970" formatCode="0_);[Red]\(0\)">
                  <c:v>1977</c:v>
                </c:pt>
                <c:pt idx="971" formatCode="0_);[Red]\(0\)">
                  <c:v>1978</c:v>
                </c:pt>
                <c:pt idx="972" formatCode="0_);[Red]\(0\)">
                  <c:v>1979</c:v>
                </c:pt>
                <c:pt idx="973" formatCode="0_);[Red]\(0\)">
                  <c:v>1980</c:v>
                </c:pt>
                <c:pt idx="974" formatCode="0_);[Red]\(0\)">
                  <c:v>1981</c:v>
                </c:pt>
                <c:pt idx="975" formatCode="0_);[Red]\(0\)">
                  <c:v>1982</c:v>
                </c:pt>
                <c:pt idx="976" formatCode="0_);[Red]\(0\)">
                  <c:v>1983</c:v>
                </c:pt>
                <c:pt idx="977" formatCode="0_);[Red]\(0\)">
                  <c:v>1984</c:v>
                </c:pt>
                <c:pt idx="978" formatCode="0_);[Red]\(0\)">
                  <c:v>1985</c:v>
                </c:pt>
                <c:pt idx="979" formatCode="0_);[Red]\(0\)">
                  <c:v>1986</c:v>
                </c:pt>
                <c:pt idx="980" formatCode="0_);[Red]\(0\)">
                  <c:v>1987</c:v>
                </c:pt>
                <c:pt idx="981" formatCode="0_);[Red]\(0\)">
                  <c:v>1988</c:v>
                </c:pt>
                <c:pt idx="982" formatCode="0_);[Red]\(0\)">
                  <c:v>1989</c:v>
                </c:pt>
                <c:pt idx="983" formatCode="0_);[Red]\(0\)">
                  <c:v>1990</c:v>
                </c:pt>
                <c:pt idx="984" formatCode="0_);[Red]\(0\)">
                  <c:v>1991</c:v>
                </c:pt>
                <c:pt idx="985" formatCode="0_);[Red]\(0\)">
                  <c:v>1992</c:v>
                </c:pt>
                <c:pt idx="986" formatCode="0_);[Red]\(0\)">
                  <c:v>1993</c:v>
                </c:pt>
                <c:pt idx="987" formatCode="0_);[Red]\(0\)">
                  <c:v>1994</c:v>
                </c:pt>
                <c:pt idx="988" formatCode="0_);[Red]\(0\)">
                  <c:v>1995</c:v>
                </c:pt>
                <c:pt idx="989" formatCode="0_);[Red]\(0\)">
                  <c:v>1996</c:v>
                </c:pt>
                <c:pt idx="990" formatCode="0_);[Red]\(0\)">
                  <c:v>1997</c:v>
                </c:pt>
                <c:pt idx="991" formatCode="0_);[Red]\(0\)">
                  <c:v>1998</c:v>
                </c:pt>
                <c:pt idx="992" formatCode="0_);[Red]\(0\)">
                  <c:v>1999</c:v>
                </c:pt>
                <c:pt idx="993" formatCode="0_);[Red]\(0\)">
                  <c:v>2000</c:v>
                </c:pt>
                <c:pt idx="994" formatCode="0_);[Red]\(0\)">
                  <c:v>2001</c:v>
                </c:pt>
                <c:pt idx="995" formatCode="0_);[Red]\(0\)">
                  <c:v>2002</c:v>
                </c:pt>
                <c:pt idx="996" formatCode="0_);[Red]\(0\)">
                  <c:v>2003</c:v>
                </c:pt>
                <c:pt idx="997" formatCode="0_);[Red]\(0\)">
                  <c:v>2004</c:v>
                </c:pt>
                <c:pt idx="998" formatCode="0_);[Red]\(0\)">
                  <c:v>2005</c:v>
                </c:pt>
                <c:pt idx="999" formatCode="0_);[Red]\(0\)">
                  <c:v>2006</c:v>
                </c:pt>
                <c:pt idx="1000" formatCode="0_);[Red]\(0\)">
                  <c:v>2007</c:v>
                </c:pt>
                <c:pt idx="1001" formatCode="0_);[Red]\(0\)">
                  <c:v>2008</c:v>
                </c:pt>
                <c:pt idx="1002" formatCode="0_);[Red]\(0\)">
                  <c:v>2009</c:v>
                </c:pt>
                <c:pt idx="1003" formatCode="0_);[Red]\(0\)">
                  <c:v>2010</c:v>
                </c:pt>
                <c:pt idx="1004" formatCode="0_);[Red]\(0\)">
                  <c:v>2011</c:v>
                </c:pt>
                <c:pt idx="1005" formatCode="0_);[Red]\(0\)">
                  <c:v>2012</c:v>
                </c:pt>
                <c:pt idx="1006" formatCode="0_);[Red]\(0\)">
                  <c:v>2013</c:v>
                </c:pt>
                <c:pt idx="1007" formatCode="0_);[Red]\(0\)">
                  <c:v>2014</c:v>
                </c:pt>
                <c:pt idx="1008" formatCode="0_);[Red]\(0\)">
                  <c:v>2015</c:v>
                </c:pt>
                <c:pt idx="1009" formatCode="0_);[Red]\(0\)">
                  <c:v>2016</c:v>
                </c:pt>
                <c:pt idx="1010" formatCode="0_);[Red]\(0\)">
                  <c:v>2017</c:v>
                </c:pt>
                <c:pt idx="1011" formatCode="0_);[Red]\(0\)">
                  <c:v>2018</c:v>
                </c:pt>
                <c:pt idx="1012" formatCode="0_);[Red]\(0\)">
                  <c:v>2019</c:v>
                </c:pt>
              </c:numCache>
            </c:numRef>
          </c:xVal>
          <c:yVal>
            <c:numRef>
              <c:f>Sheet1!$B$3:$B$1015</c:f>
              <c:numCache>
                <c:formatCode>0</c:formatCode>
                <c:ptCount val="1013"/>
                <c:pt idx="0">
                  <c:v>1.0000000000000001E-5</c:v>
                </c:pt>
                <c:pt idx="1">
                  <c:v>5.0000000000000004E-6</c:v>
                </c:pt>
                <c:pt idx="2">
                  <c:v>5.0000000000000004E-6</c:v>
                </c:pt>
                <c:pt idx="3">
                  <c:v>2.0000000000000002E-5</c:v>
                </c:pt>
                <c:pt idx="4">
                  <c:v>1.0000000000000001E-5</c:v>
                </c:pt>
                <c:pt idx="5">
                  <c:v>1.9999999999999999E-6</c:v>
                </c:pt>
                <c:pt idx="6">
                  <c:v>5.0000000000000004E-6</c:v>
                </c:pt>
                <c:pt idx="7">
                  <c:v>1E-4</c:v>
                </c:pt>
                <c:pt idx="8">
                  <c:v>5.2631578947368422E-6</c:v>
                </c:pt>
                <c:pt idx="9">
                  <c:v>1.5E-5</c:v>
                </c:pt>
                <c:pt idx="10">
                  <c:v>2.0000000000000002E-5</c:v>
                </c:pt>
                <c:pt idx="11">
                  <c:v>2.0000000000000002E-5</c:v>
                </c:pt>
                <c:pt idx="12">
                  <c:v>1.6666666666666667E-5</c:v>
                </c:pt>
                <c:pt idx="13">
                  <c:v>5.0000000000000002E-5</c:v>
                </c:pt>
                <c:pt idx="14">
                  <c:v>2.0000000000000002E-5</c:v>
                </c:pt>
                <c:pt idx="15">
                  <c:v>5.0000000000000002E-5</c:v>
                </c:pt>
                <c:pt idx="16">
                  <c:v>1E-4</c:v>
                </c:pt>
                <c:pt idx="17">
                  <c:v>3.3333333333333335E-5</c:v>
                </c:pt>
                <c:pt idx="18">
                  <c:v>1E-4</c:v>
                </c:pt>
                <c:pt idx="19">
                  <c:v>3.3333333333333332E-4</c:v>
                </c:pt>
                <c:pt idx="20">
                  <c:v>3.7037037037037037E-5</c:v>
                </c:pt>
                <c:pt idx="21">
                  <c:v>5.9999999999999995E-4</c:v>
                </c:pt>
                <c:pt idx="22">
                  <c:v>1E-3</c:v>
                </c:pt>
                <c:pt idx="23">
                  <c:v>1.25E-3</c:v>
                </c:pt>
                <c:pt idx="24">
                  <c:v>5.0000000000000001E-4</c:v>
                </c:pt>
                <c:pt idx="25">
                  <c:v>3.3333333333333332E-4</c:v>
                </c:pt>
                <c:pt idx="26">
                  <c:v>5.0000000000000001E-4</c:v>
                </c:pt>
                <c:pt idx="27">
                  <c:v>2E-3</c:v>
                </c:pt>
                <c:pt idx="28">
                  <c:v>1.5E-3</c:v>
                </c:pt>
                <c:pt idx="29">
                  <c:v>3.0000000000000001E-3</c:v>
                </c:pt>
                <c:pt idx="30">
                  <c:v>1.5E-3</c:v>
                </c:pt>
                <c:pt idx="31">
                  <c:v>3.0000000000000001E-3</c:v>
                </c:pt>
                <c:pt idx="32">
                  <c:v>2E-3</c:v>
                </c:pt>
                <c:pt idx="33">
                  <c:v>1E-3</c:v>
                </c:pt>
                <c:pt idx="34">
                  <c:v>3.3333333333333332E-4</c:v>
                </c:pt>
                <c:pt idx="35">
                  <c:v>2E-3</c:v>
                </c:pt>
                <c:pt idx="36">
                  <c:v>3.0000000000000001E-3</c:v>
                </c:pt>
                <c:pt idx="37">
                  <c:v>1E-3</c:v>
                </c:pt>
                <c:pt idx="38">
                  <c:v>3.0000000000000001E-3</c:v>
                </c:pt>
                <c:pt idx="39">
                  <c:v>5.0000000000000001E-3</c:v>
                </c:pt>
                <c:pt idx="40">
                  <c:v>3.5000000000000001E-3</c:v>
                </c:pt>
                <c:pt idx="41">
                  <c:v>2E-3</c:v>
                </c:pt>
                <c:pt idx="42">
                  <c:v>4.0000000000000001E-3</c:v>
                </c:pt>
                <c:pt idx="43">
                  <c:v>6.0000000000000001E-3</c:v>
                </c:pt>
                <c:pt idx="44">
                  <c:v>4.0000000000000001E-3</c:v>
                </c:pt>
                <c:pt idx="45">
                  <c:v>2E-3</c:v>
                </c:pt>
                <c:pt idx="46">
                  <c:v>3.3333333333333335E-3</c:v>
                </c:pt>
                <c:pt idx="47">
                  <c:v>1.4999999999999999E-2</c:v>
                </c:pt>
                <c:pt idx="48">
                  <c:v>4.0000000000000001E-3</c:v>
                </c:pt>
                <c:pt idx="49">
                  <c:v>4.0000000000000001E-3</c:v>
                </c:pt>
                <c:pt idx="50">
                  <c:v>0.02</c:v>
                </c:pt>
                <c:pt idx="51">
                  <c:v>2.2499999999999999E-2</c:v>
                </c:pt>
                <c:pt idx="52">
                  <c:v>6.0000000000000001E-3</c:v>
                </c:pt>
                <c:pt idx="53">
                  <c:v>0.01</c:v>
                </c:pt>
                <c:pt idx="54">
                  <c:v>2.75E-2</c:v>
                </c:pt>
                <c:pt idx="55">
                  <c:v>4.0000000000000001E-3</c:v>
                </c:pt>
                <c:pt idx="56">
                  <c:v>0.02</c:v>
                </c:pt>
                <c:pt idx="57">
                  <c:v>5.0000000000000001E-3</c:v>
                </c:pt>
                <c:pt idx="58">
                  <c:v>0.05</c:v>
                </c:pt>
                <c:pt idx="59">
                  <c:v>2.5000000000000001E-3</c:v>
                </c:pt>
                <c:pt idx="60">
                  <c:v>5.0000000000000001E-3</c:v>
                </c:pt>
                <c:pt idx="61">
                  <c:v>0.03</c:v>
                </c:pt>
                <c:pt idx="62">
                  <c:v>0.01</c:v>
                </c:pt>
                <c:pt idx="63">
                  <c:v>4.4999999999999998E-2</c:v>
                </c:pt>
                <c:pt idx="64">
                  <c:v>6.6666666666666671E-3</c:v>
                </c:pt>
                <c:pt idx="65">
                  <c:v>1.4999999999999999E-2</c:v>
                </c:pt>
                <c:pt idx="66">
                  <c:v>0.01</c:v>
                </c:pt>
                <c:pt idx="67">
                  <c:v>0.01</c:v>
                </c:pt>
                <c:pt idx="68">
                  <c:v>0.02</c:v>
                </c:pt>
                <c:pt idx="69">
                  <c:v>5.5E-2</c:v>
                </c:pt>
                <c:pt idx="70">
                  <c:v>5.0000000000000001E-3</c:v>
                </c:pt>
                <c:pt idx="71">
                  <c:v>0.01</c:v>
                </c:pt>
                <c:pt idx="72">
                  <c:v>0.01</c:v>
                </c:pt>
                <c:pt idx="73">
                  <c:v>0.14000000000000001</c:v>
                </c:pt>
                <c:pt idx="74">
                  <c:v>0.01</c:v>
                </c:pt>
                <c:pt idx="75">
                  <c:v>0.03</c:v>
                </c:pt>
                <c:pt idx="76">
                  <c:v>0.01</c:v>
                </c:pt>
                <c:pt idx="77">
                  <c:v>0.21</c:v>
                </c:pt>
                <c:pt idx="78">
                  <c:v>0.01</c:v>
                </c:pt>
                <c:pt idx="79">
                  <c:v>0.02</c:v>
                </c:pt>
                <c:pt idx="80">
                  <c:v>0.02</c:v>
                </c:pt>
                <c:pt idx="81">
                  <c:v>0.08</c:v>
                </c:pt>
                <c:pt idx="82">
                  <c:v>1.4285714285714285E-2</c:v>
                </c:pt>
                <c:pt idx="83">
                  <c:v>0.1</c:v>
                </c:pt>
                <c:pt idx="84">
                  <c:v>0.1</c:v>
                </c:pt>
                <c:pt idx="85">
                  <c:v>6.6666666666666666E-2</c:v>
                </c:pt>
                <c:pt idx="86">
                  <c:v>0.08</c:v>
                </c:pt>
                <c:pt idx="87">
                  <c:v>0.36</c:v>
                </c:pt>
                <c:pt idx="88">
                  <c:v>0.1</c:v>
                </c:pt>
                <c:pt idx="89">
                  <c:v>2.5000000000000001E-2</c:v>
                </c:pt>
                <c:pt idx="90">
                  <c:v>0.1</c:v>
                </c:pt>
                <c:pt idx="91">
                  <c:v>0.02</c:v>
                </c:pt>
                <c:pt idx="92">
                  <c:v>0.08</c:v>
                </c:pt>
                <c:pt idx="93">
                  <c:v>0.03</c:v>
                </c:pt>
                <c:pt idx="94">
                  <c:v>0.03</c:v>
                </c:pt>
                <c:pt idx="95">
                  <c:v>0.27</c:v>
                </c:pt>
                <c:pt idx="96">
                  <c:v>0.01</c:v>
                </c:pt>
                <c:pt idx="97">
                  <c:v>0.04</c:v>
                </c:pt>
                <c:pt idx="98">
                  <c:v>0.06</c:v>
                </c:pt>
                <c:pt idx="99">
                  <c:v>0.04</c:v>
                </c:pt>
                <c:pt idx="100">
                  <c:v>0.02</c:v>
                </c:pt>
                <c:pt idx="101">
                  <c:v>0.03</c:v>
                </c:pt>
                <c:pt idx="102">
                  <c:v>0.04</c:v>
                </c:pt>
                <c:pt idx="103">
                  <c:v>0.34</c:v>
                </c:pt>
                <c:pt idx="104">
                  <c:v>0.08</c:v>
                </c:pt>
                <c:pt idx="105">
                  <c:v>0.06</c:v>
                </c:pt>
                <c:pt idx="106">
                  <c:v>0.05</c:v>
                </c:pt>
                <c:pt idx="107">
                  <c:v>0.2</c:v>
                </c:pt>
                <c:pt idx="108">
                  <c:v>0.2</c:v>
                </c:pt>
                <c:pt idx="109">
                  <c:v>0.04</c:v>
                </c:pt>
                <c:pt idx="110">
                  <c:v>7.1428571428571425E-2</c:v>
                </c:pt>
                <c:pt idx="111">
                  <c:v>1</c:v>
                </c:pt>
                <c:pt idx="112">
                  <c:v>0.04</c:v>
                </c:pt>
                <c:pt idx="113">
                  <c:v>0.2</c:v>
                </c:pt>
                <c:pt idx="114">
                  <c:v>0.1</c:v>
                </c:pt>
                <c:pt idx="115">
                  <c:v>6.6666666666666666E-2</c:v>
                </c:pt>
                <c:pt idx="116">
                  <c:v>4.7058823529411764E-2</c:v>
                </c:pt>
                <c:pt idx="117">
                  <c:v>0.02</c:v>
                </c:pt>
                <c:pt idx="118">
                  <c:v>0.26</c:v>
                </c:pt>
                <c:pt idx="119">
                  <c:v>0.02</c:v>
                </c:pt>
                <c:pt idx="120">
                  <c:v>0.06</c:v>
                </c:pt>
                <c:pt idx="121">
                  <c:v>0.06</c:v>
                </c:pt>
                <c:pt idx="122">
                  <c:v>0.02</c:v>
                </c:pt>
                <c:pt idx="123">
                  <c:v>0.1</c:v>
                </c:pt>
                <c:pt idx="124">
                  <c:v>0.3</c:v>
                </c:pt>
                <c:pt idx="125">
                  <c:v>0.1</c:v>
                </c:pt>
                <c:pt idx="126">
                  <c:v>0.05</c:v>
                </c:pt>
                <c:pt idx="127">
                  <c:v>0.1</c:v>
                </c:pt>
                <c:pt idx="128">
                  <c:v>0.05</c:v>
                </c:pt>
                <c:pt idx="129">
                  <c:v>0.45</c:v>
                </c:pt>
                <c:pt idx="130">
                  <c:v>0.5</c:v>
                </c:pt>
                <c:pt idx="131">
                  <c:v>7.6923076923076927E-2</c:v>
                </c:pt>
                <c:pt idx="132">
                  <c:v>0.04</c:v>
                </c:pt>
                <c:pt idx="133">
                  <c:v>0.2</c:v>
                </c:pt>
                <c:pt idx="134">
                  <c:v>0.1</c:v>
                </c:pt>
                <c:pt idx="135">
                  <c:v>0.125</c:v>
                </c:pt>
                <c:pt idx="136">
                  <c:v>0.5</c:v>
                </c:pt>
                <c:pt idx="137">
                  <c:v>0.125</c:v>
                </c:pt>
                <c:pt idx="138">
                  <c:v>1.4166666666666667</c:v>
                </c:pt>
                <c:pt idx="139">
                  <c:v>0.2</c:v>
                </c:pt>
                <c:pt idx="140">
                  <c:v>6.6666666666666666E-2</c:v>
                </c:pt>
                <c:pt idx="141">
                  <c:v>0.2</c:v>
                </c:pt>
                <c:pt idx="142">
                  <c:v>0.35</c:v>
                </c:pt>
                <c:pt idx="143">
                  <c:v>0.33333333333333331</c:v>
                </c:pt>
                <c:pt idx="144">
                  <c:v>0.14285714285714285</c:v>
                </c:pt>
                <c:pt idx="145">
                  <c:v>0.5</c:v>
                </c:pt>
                <c:pt idx="146">
                  <c:v>0.16666666666666666</c:v>
                </c:pt>
                <c:pt idx="147">
                  <c:v>1</c:v>
                </c:pt>
                <c:pt idx="148">
                  <c:v>2</c:v>
                </c:pt>
                <c:pt idx="149">
                  <c:v>0.05</c:v>
                </c:pt>
                <c:pt idx="150">
                  <c:v>0.6</c:v>
                </c:pt>
                <c:pt idx="151">
                  <c:v>1</c:v>
                </c:pt>
                <c:pt idx="152">
                  <c:v>0.5</c:v>
                </c:pt>
                <c:pt idx="153">
                  <c:v>0.14285714285714285</c:v>
                </c:pt>
                <c:pt idx="154">
                  <c:v>0.66666666666666663</c:v>
                </c:pt>
                <c:pt idx="155">
                  <c:v>0.14285714285714285</c:v>
                </c:pt>
                <c:pt idx="156">
                  <c:v>0.2</c:v>
                </c:pt>
                <c:pt idx="157">
                  <c:v>0.1</c:v>
                </c:pt>
                <c:pt idx="158">
                  <c:v>0.125</c:v>
                </c:pt>
                <c:pt idx="159">
                  <c:v>1</c:v>
                </c:pt>
                <c:pt idx="160">
                  <c:v>2</c:v>
                </c:pt>
                <c:pt idx="161">
                  <c:v>6.6666666666666666E-2</c:v>
                </c:pt>
                <c:pt idx="162">
                  <c:v>0.33333333333333331</c:v>
                </c:pt>
                <c:pt idx="163">
                  <c:v>1</c:v>
                </c:pt>
                <c:pt idx="164">
                  <c:v>0.33333333333333331</c:v>
                </c:pt>
                <c:pt idx="165">
                  <c:v>0.16666666666666666</c:v>
                </c:pt>
                <c:pt idx="166">
                  <c:v>14</c:v>
                </c:pt>
                <c:pt idx="167">
                  <c:v>5.8823529411764705E-2</c:v>
                </c:pt>
                <c:pt idx="168">
                  <c:v>1</c:v>
                </c:pt>
                <c:pt idx="169">
                  <c:v>0.2</c:v>
                </c:pt>
                <c:pt idx="170">
                  <c:v>0.33333333333333331</c:v>
                </c:pt>
                <c:pt idx="171">
                  <c:v>8.3333333333333329E-2</c:v>
                </c:pt>
                <c:pt idx="172">
                  <c:v>0.5</c:v>
                </c:pt>
                <c:pt idx="173">
                  <c:v>0.05</c:v>
                </c:pt>
                <c:pt idx="174">
                  <c:v>0.16666666666666666</c:v>
                </c:pt>
                <c:pt idx="175">
                  <c:v>0.2</c:v>
                </c:pt>
                <c:pt idx="176">
                  <c:v>0.2</c:v>
                </c:pt>
                <c:pt idx="177">
                  <c:v>0.5</c:v>
                </c:pt>
                <c:pt idx="178">
                  <c:v>0.9</c:v>
                </c:pt>
                <c:pt idx="179">
                  <c:v>0.05</c:v>
                </c:pt>
                <c:pt idx="180">
                  <c:v>0.2</c:v>
                </c:pt>
                <c:pt idx="181">
                  <c:v>0.2</c:v>
                </c:pt>
                <c:pt idx="182">
                  <c:v>0.5</c:v>
                </c:pt>
                <c:pt idx="183">
                  <c:v>0.25</c:v>
                </c:pt>
                <c:pt idx="184">
                  <c:v>0.5</c:v>
                </c:pt>
                <c:pt idx="185">
                  <c:v>0.14285714285714285</c:v>
                </c:pt>
                <c:pt idx="186">
                  <c:v>0.33333333333333331</c:v>
                </c:pt>
                <c:pt idx="187">
                  <c:v>0.25</c:v>
                </c:pt>
                <c:pt idx="188">
                  <c:v>1</c:v>
                </c:pt>
                <c:pt idx="189">
                  <c:v>0.16666666666666666</c:v>
                </c:pt>
                <c:pt idx="190">
                  <c:v>0.1111111111111111</c:v>
                </c:pt>
                <c:pt idx="191">
                  <c:v>1</c:v>
                </c:pt>
                <c:pt idx="192">
                  <c:v>1.6666666666666667</c:v>
                </c:pt>
                <c:pt idx="193">
                  <c:v>0.1</c:v>
                </c:pt>
                <c:pt idx="194">
                  <c:v>0.2</c:v>
                </c:pt>
                <c:pt idx="195">
                  <c:v>0.4</c:v>
                </c:pt>
                <c:pt idx="196">
                  <c:v>0.1</c:v>
                </c:pt>
                <c:pt idx="197">
                  <c:v>0.1</c:v>
                </c:pt>
                <c:pt idx="198">
                  <c:v>0.2</c:v>
                </c:pt>
                <c:pt idx="199">
                  <c:v>0.5</c:v>
                </c:pt>
                <c:pt idx="200">
                  <c:v>1</c:v>
                </c:pt>
                <c:pt idx="201">
                  <c:v>0.5</c:v>
                </c:pt>
                <c:pt idx="202">
                  <c:v>0.375</c:v>
                </c:pt>
                <c:pt idx="203">
                  <c:v>0.25</c:v>
                </c:pt>
                <c:pt idx="204">
                  <c:v>0.33333333333333331</c:v>
                </c:pt>
                <c:pt idx="205">
                  <c:v>0.25</c:v>
                </c:pt>
                <c:pt idx="206">
                  <c:v>0.33333333333333331</c:v>
                </c:pt>
                <c:pt idx="207">
                  <c:v>0.5</c:v>
                </c:pt>
                <c:pt idx="208">
                  <c:v>0.33333333333333331</c:v>
                </c:pt>
                <c:pt idx="209">
                  <c:v>0.5</c:v>
                </c:pt>
                <c:pt idx="210">
                  <c:v>0.125</c:v>
                </c:pt>
                <c:pt idx="211">
                  <c:v>1.3333333333333333</c:v>
                </c:pt>
                <c:pt idx="212">
                  <c:v>0.125</c:v>
                </c:pt>
                <c:pt idx="213">
                  <c:v>0.33333333333333331</c:v>
                </c:pt>
                <c:pt idx="214">
                  <c:v>5.2631578947368418E-2</c:v>
                </c:pt>
                <c:pt idx="215">
                  <c:v>0.14285714285714285</c:v>
                </c:pt>
                <c:pt idx="216">
                  <c:v>1</c:v>
                </c:pt>
                <c:pt idx="217">
                  <c:v>1</c:v>
                </c:pt>
                <c:pt idx="218">
                  <c:v>0.25</c:v>
                </c:pt>
                <c:pt idx="219">
                  <c:v>1.4</c:v>
                </c:pt>
                <c:pt idx="220">
                  <c:v>0.5</c:v>
                </c:pt>
                <c:pt idx="221">
                  <c:v>1</c:v>
                </c:pt>
                <c:pt idx="222">
                  <c:v>0.8571428571428571</c:v>
                </c:pt>
                <c:pt idx="223">
                  <c:v>0.2</c:v>
                </c:pt>
                <c:pt idx="224">
                  <c:v>0.5714285714285714</c:v>
                </c:pt>
                <c:pt idx="225">
                  <c:v>0.5</c:v>
                </c:pt>
                <c:pt idx="226">
                  <c:v>0.5</c:v>
                </c:pt>
                <c:pt idx="227">
                  <c:v>0.14285714285714285</c:v>
                </c:pt>
                <c:pt idx="228">
                  <c:v>0.14285714285714285</c:v>
                </c:pt>
                <c:pt idx="229">
                  <c:v>5.666666666666667</c:v>
                </c:pt>
                <c:pt idx="230">
                  <c:v>0.4</c:v>
                </c:pt>
                <c:pt idx="231">
                  <c:v>0.25</c:v>
                </c:pt>
                <c:pt idx="232">
                  <c:v>1</c:v>
                </c:pt>
                <c:pt idx="233">
                  <c:v>0.2</c:v>
                </c:pt>
                <c:pt idx="234">
                  <c:v>1</c:v>
                </c:pt>
                <c:pt idx="235">
                  <c:v>0.25</c:v>
                </c:pt>
                <c:pt idx="236">
                  <c:v>0.5</c:v>
                </c:pt>
                <c:pt idx="237">
                  <c:v>0.25</c:v>
                </c:pt>
                <c:pt idx="238">
                  <c:v>7.1428571428571425E-2</c:v>
                </c:pt>
                <c:pt idx="239">
                  <c:v>3.8461538461538464E-2</c:v>
                </c:pt>
                <c:pt idx="240">
                  <c:v>0.25</c:v>
                </c:pt>
                <c:pt idx="241">
                  <c:v>5.2631578947368418E-2</c:v>
                </c:pt>
                <c:pt idx="242">
                  <c:v>1</c:v>
                </c:pt>
                <c:pt idx="243">
                  <c:v>0.1111111111111111</c:v>
                </c:pt>
                <c:pt idx="244">
                  <c:v>5</c:v>
                </c:pt>
                <c:pt idx="245">
                  <c:v>3.8461538461538464E-2</c:v>
                </c:pt>
                <c:pt idx="246">
                  <c:v>4.1666666666666664E-2</c:v>
                </c:pt>
                <c:pt idx="247">
                  <c:v>0.1</c:v>
                </c:pt>
                <c:pt idx="248">
                  <c:v>0.1111111111111111</c:v>
                </c:pt>
                <c:pt idx="249">
                  <c:v>0.5</c:v>
                </c:pt>
                <c:pt idx="250">
                  <c:v>1</c:v>
                </c:pt>
                <c:pt idx="251">
                  <c:v>4.3478260869565216E-2</c:v>
                </c:pt>
                <c:pt idx="252">
                  <c:v>1.2</c:v>
                </c:pt>
                <c:pt idx="253">
                  <c:v>0.5</c:v>
                </c:pt>
                <c:pt idx="254">
                  <c:v>0.5</c:v>
                </c:pt>
                <c:pt idx="255">
                  <c:v>4.3478260869565216E-2</c:v>
                </c:pt>
                <c:pt idx="256">
                  <c:v>9.0909090909090912E-2</c:v>
                </c:pt>
                <c:pt idx="257">
                  <c:v>0.1111111111111111</c:v>
                </c:pt>
                <c:pt idx="258">
                  <c:v>0.66666666666666663</c:v>
                </c:pt>
                <c:pt idx="259">
                  <c:v>0.05</c:v>
                </c:pt>
                <c:pt idx="260">
                  <c:v>0.33333333333333331</c:v>
                </c:pt>
                <c:pt idx="261">
                  <c:v>0.5</c:v>
                </c:pt>
                <c:pt idx="262">
                  <c:v>6.25E-2</c:v>
                </c:pt>
                <c:pt idx="263">
                  <c:v>0.77777777777777779</c:v>
                </c:pt>
                <c:pt idx="264">
                  <c:v>0.2</c:v>
                </c:pt>
                <c:pt idx="265">
                  <c:v>0.1</c:v>
                </c:pt>
                <c:pt idx="266">
                  <c:v>1.6129032258064516E-2</c:v>
                </c:pt>
                <c:pt idx="267">
                  <c:v>0.34782608695652173</c:v>
                </c:pt>
                <c:pt idx="268">
                  <c:v>5.8823529411764705E-2</c:v>
                </c:pt>
                <c:pt idx="269">
                  <c:v>0.33333333333333331</c:v>
                </c:pt>
                <c:pt idx="270">
                  <c:v>0.1</c:v>
                </c:pt>
                <c:pt idx="271">
                  <c:v>0.5</c:v>
                </c:pt>
                <c:pt idx="272">
                  <c:v>0.4</c:v>
                </c:pt>
                <c:pt idx="273">
                  <c:v>0.15384615384615385</c:v>
                </c:pt>
                <c:pt idx="274">
                  <c:v>9.0909090909090912E-2</c:v>
                </c:pt>
                <c:pt idx="275">
                  <c:v>0.2857142857142857</c:v>
                </c:pt>
                <c:pt idx="276">
                  <c:v>8.3333333333333329E-2</c:v>
                </c:pt>
                <c:pt idx="277">
                  <c:v>0.1111111111111111</c:v>
                </c:pt>
                <c:pt idx="278">
                  <c:v>0.72727272727272729</c:v>
                </c:pt>
                <c:pt idx="279">
                  <c:v>0.3</c:v>
                </c:pt>
                <c:pt idx="280">
                  <c:v>0.2</c:v>
                </c:pt>
                <c:pt idx="281">
                  <c:v>0.33333333333333331</c:v>
                </c:pt>
                <c:pt idx="282">
                  <c:v>8.3333333333333329E-2</c:v>
                </c:pt>
                <c:pt idx="283">
                  <c:v>0.1</c:v>
                </c:pt>
                <c:pt idx="284">
                  <c:v>0.33333333333333331</c:v>
                </c:pt>
                <c:pt idx="285">
                  <c:v>0.33333333333333331</c:v>
                </c:pt>
                <c:pt idx="286">
                  <c:v>0.25</c:v>
                </c:pt>
                <c:pt idx="287">
                  <c:v>4.3478260869565216E-2</c:v>
                </c:pt>
                <c:pt idx="288">
                  <c:v>7.1428571428571425E-2</c:v>
                </c:pt>
                <c:pt idx="289">
                  <c:v>1</c:v>
                </c:pt>
                <c:pt idx="290">
                  <c:v>0.33333333333333331</c:v>
                </c:pt>
                <c:pt idx="291">
                  <c:v>0.25</c:v>
                </c:pt>
                <c:pt idx="292">
                  <c:v>0.2</c:v>
                </c:pt>
                <c:pt idx="293">
                  <c:v>0.25</c:v>
                </c:pt>
                <c:pt idx="294">
                  <c:v>0.33333333333333331</c:v>
                </c:pt>
                <c:pt idx="295">
                  <c:v>5.8823529411764705E-2</c:v>
                </c:pt>
                <c:pt idx="296">
                  <c:v>4.1666666666666664E-2</c:v>
                </c:pt>
                <c:pt idx="297">
                  <c:v>2</c:v>
                </c:pt>
                <c:pt idx="298">
                  <c:v>1</c:v>
                </c:pt>
                <c:pt idx="299">
                  <c:v>2</c:v>
                </c:pt>
                <c:pt idx="300">
                  <c:v>3.3333333333333333E-2</c:v>
                </c:pt>
                <c:pt idx="301">
                  <c:v>0.18181818181818182</c:v>
                </c:pt>
                <c:pt idx="302">
                  <c:v>0.33333333333333331</c:v>
                </c:pt>
                <c:pt idx="303">
                  <c:v>1.75</c:v>
                </c:pt>
                <c:pt idx="304">
                  <c:v>8.3333333333333329E-2</c:v>
                </c:pt>
                <c:pt idx="305">
                  <c:v>0.33333333333333331</c:v>
                </c:pt>
                <c:pt idx="306">
                  <c:v>6.6666666666666666E-2</c:v>
                </c:pt>
                <c:pt idx="307">
                  <c:v>1</c:v>
                </c:pt>
                <c:pt idx="308">
                  <c:v>0.22222222222222221</c:v>
                </c:pt>
                <c:pt idx="309">
                  <c:v>0.1</c:v>
                </c:pt>
                <c:pt idx="310">
                  <c:v>0.125</c:v>
                </c:pt>
                <c:pt idx="311">
                  <c:v>8.3333333333333329E-2</c:v>
                </c:pt>
                <c:pt idx="312">
                  <c:v>0.35</c:v>
                </c:pt>
                <c:pt idx="313">
                  <c:v>0.1</c:v>
                </c:pt>
                <c:pt idx="314">
                  <c:v>2.8571428571428571E-2</c:v>
                </c:pt>
                <c:pt idx="315">
                  <c:v>0.1111111111111111</c:v>
                </c:pt>
                <c:pt idx="316">
                  <c:v>4.5454545454545456E-2</c:v>
                </c:pt>
                <c:pt idx="317">
                  <c:v>1</c:v>
                </c:pt>
                <c:pt idx="318">
                  <c:v>0.16666666666666666</c:v>
                </c:pt>
                <c:pt idx="319">
                  <c:v>1</c:v>
                </c:pt>
                <c:pt idx="320">
                  <c:v>1</c:v>
                </c:pt>
                <c:pt idx="321">
                  <c:v>0.4</c:v>
                </c:pt>
                <c:pt idx="322">
                  <c:v>0.2</c:v>
                </c:pt>
                <c:pt idx="323">
                  <c:v>0.33333333333333331</c:v>
                </c:pt>
                <c:pt idx="324">
                  <c:v>0.2</c:v>
                </c:pt>
                <c:pt idx="325">
                  <c:v>0.2857142857142857</c:v>
                </c:pt>
                <c:pt idx="326">
                  <c:v>0.25</c:v>
                </c:pt>
                <c:pt idx="327">
                  <c:v>1</c:v>
                </c:pt>
                <c:pt idx="328">
                  <c:v>0.2</c:v>
                </c:pt>
                <c:pt idx="329">
                  <c:v>0.2</c:v>
                </c:pt>
                <c:pt idx="330">
                  <c:v>0.5</c:v>
                </c:pt>
                <c:pt idx="331">
                  <c:v>0.25</c:v>
                </c:pt>
                <c:pt idx="332">
                  <c:v>0.66666666666666663</c:v>
                </c:pt>
                <c:pt idx="333">
                  <c:v>0.5</c:v>
                </c:pt>
                <c:pt idx="334">
                  <c:v>6.6666666666666666E-2</c:v>
                </c:pt>
                <c:pt idx="335">
                  <c:v>0.5</c:v>
                </c:pt>
                <c:pt idx="336">
                  <c:v>0.25</c:v>
                </c:pt>
                <c:pt idx="337">
                  <c:v>0.5</c:v>
                </c:pt>
                <c:pt idx="338">
                  <c:v>1</c:v>
                </c:pt>
                <c:pt idx="339">
                  <c:v>0.5</c:v>
                </c:pt>
                <c:pt idx="340">
                  <c:v>0.2</c:v>
                </c:pt>
                <c:pt idx="341">
                  <c:v>1</c:v>
                </c:pt>
                <c:pt idx="342">
                  <c:v>1</c:v>
                </c:pt>
                <c:pt idx="343">
                  <c:v>0.1111111111111111</c:v>
                </c:pt>
                <c:pt idx="344">
                  <c:v>2.3333333333333335</c:v>
                </c:pt>
                <c:pt idx="345">
                  <c:v>0.25</c:v>
                </c:pt>
                <c:pt idx="346">
                  <c:v>4</c:v>
                </c:pt>
                <c:pt idx="347">
                  <c:v>0.5</c:v>
                </c:pt>
                <c:pt idx="348">
                  <c:v>0.25</c:v>
                </c:pt>
                <c:pt idx="349">
                  <c:v>0.5</c:v>
                </c:pt>
                <c:pt idx="350">
                  <c:v>0.33333333333333331</c:v>
                </c:pt>
                <c:pt idx="351">
                  <c:v>1</c:v>
                </c:pt>
                <c:pt idx="352">
                  <c:v>0.25</c:v>
                </c:pt>
                <c:pt idx="353">
                  <c:v>2</c:v>
                </c:pt>
                <c:pt idx="354">
                  <c:v>0.25</c:v>
                </c:pt>
                <c:pt idx="355">
                  <c:v>1</c:v>
                </c:pt>
                <c:pt idx="356">
                  <c:v>0.5</c:v>
                </c:pt>
                <c:pt idx="357">
                  <c:v>4</c:v>
                </c:pt>
                <c:pt idx="358">
                  <c:v>0.25</c:v>
                </c:pt>
                <c:pt idx="359">
                  <c:v>0.2</c:v>
                </c:pt>
                <c:pt idx="360">
                  <c:v>3</c:v>
                </c:pt>
                <c:pt idx="361">
                  <c:v>0.14285714285714285</c:v>
                </c:pt>
                <c:pt idx="362">
                  <c:v>2</c:v>
                </c:pt>
                <c:pt idx="363">
                  <c:v>0.5</c:v>
                </c:pt>
                <c:pt idx="364">
                  <c:v>1</c:v>
                </c:pt>
                <c:pt idx="365">
                  <c:v>0.5</c:v>
                </c:pt>
                <c:pt idx="366">
                  <c:v>1</c:v>
                </c:pt>
                <c:pt idx="367">
                  <c:v>1</c:v>
                </c:pt>
                <c:pt idx="368">
                  <c:v>0.33333333333333331</c:v>
                </c:pt>
                <c:pt idx="369">
                  <c:v>1</c:v>
                </c:pt>
                <c:pt idx="370">
                  <c:v>0.33333333333333331</c:v>
                </c:pt>
                <c:pt idx="371">
                  <c:v>0.33333333333333331</c:v>
                </c:pt>
                <c:pt idx="372">
                  <c:v>0.33333333333333331</c:v>
                </c:pt>
                <c:pt idx="373">
                  <c:v>0.66666666666666663</c:v>
                </c:pt>
                <c:pt idx="374">
                  <c:v>0.5</c:v>
                </c:pt>
                <c:pt idx="375">
                  <c:v>1.5</c:v>
                </c:pt>
                <c:pt idx="376">
                  <c:v>0.25</c:v>
                </c:pt>
                <c:pt idx="377">
                  <c:v>2</c:v>
                </c:pt>
                <c:pt idx="378">
                  <c:v>0.25</c:v>
                </c:pt>
                <c:pt idx="379">
                  <c:v>4</c:v>
                </c:pt>
                <c:pt idx="380">
                  <c:v>0.5</c:v>
                </c:pt>
                <c:pt idx="381">
                  <c:v>0.5</c:v>
                </c:pt>
                <c:pt idx="382">
                  <c:v>0.33333333333333331</c:v>
                </c:pt>
                <c:pt idx="383">
                  <c:v>1</c:v>
                </c:pt>
                <c:pt idx="384">
                  <c:v>4</c:v>
                </c:pt>
                <c:pt idx="385">
                  <c:v>0.16666666666666666</c:v>
                </c:pt>
                <c:pt idx="386">
                  <c:v>0.33333333333333331</c:v>
                </c:pt>
                <c:pt idx="387">
                  <c:v>2</c:v>
                </c:pt>
                <c:pt idx="388">
                  <c:v>0.2</c:v>
                </c:pt>
                <c:pt idx="389">
                  <c:v>1</c:v>
                </c:pt>
                <c:pt idx="390">
                  <c:v>2</c:v>
                </c:pt>
                <c:pt idx="391">
                  <c:v>2</c:v>
                </c:pt>
                <c:pt idx="392">
                  <c:v>0.5</c:v>
                </c:pt>
                <c:pt idx="393">
                  <c:v>1</c:v>
                </c:pt>
                <c:pt idx="394">
                  <c:v>0.25</c:v>
                </c:pt>
                <c:pt idx="395">
                  <c:v>0.5</c:v>
                </c:pt>
                <c:pt idx="396">
                  <c:v>1</c:v>
                </c:pt>
                <c:pt idx="397">
                  <c:v>0.33333333333333331</c:v>
                </c:pt>
                <c:pt idx="398">
                  <c:v>0.6</c:v>
                </c:pt>
                <c:pt idx="399">
                  <c:v>0.25</c:v>
                </c:pt>
                <c:pt idx="400">
                  <c:v>1</c:v>
                </c:pt>
                <c:pt idx="401">
                  <c:v>1</c:v>
                </c:pt>
                <c:pt idx="402">
                  <c:v>1.6666666666666667</c:v>
                </c:pt>
                <c:pt idx="403">
                  <c:v>0.66666666666666663</c:v>
                </c:pt>
                <c:pt idx="404">
                  <c:v>0.25</c:v>
                </c:pt>
                <c:pt idx="405">
                  <c:v>1</c:v>
                </c:pt>
                <c:pt idx="406">
                  <c:v>1</c:v>
                </c:pt>
                <c:pt idx="407">
                  <c:v>5</c:v>
                </c:pt>
                <c:pt idx="408">
                  <c:v>0.33333333333333331</c:v>
                </c:pt>
                <c:pt idx="409">
                  <c:v>0.25</c:v>
                </c:pt>
                <c:pt idx="410">
                  <c:v>0.5</c:v>
                </c:pt>
                <c:pt idx="411">
                  <c:v>2</c:v>
                </c:pt>
                <c:pt idx="412">
                  <c:v>1</c:v>
                </c:pt>
                <c:pt idx="413">
                  <c:v>1</c:v>
                </c:pt>
                <c:pt idx="414">
                  <c:v>0.5</c:v>
                </c:pt>
                <c:pt idx="415">
                  <c:v>1</c:v>
                </c:pt>
                <c:pt idx="416">
                  <c:v>2</c:v>
                </c:pt>
                <c:pt idx="417">
                  <c:v>3</c:v>
                </c:pt>
                <c:pt idx="418">
                  <c:v>0.5</c:v>
                </c:pt>
                <c:pt idx="419">
                  <c:v>3</c:v>
                </c:pt>
                <c:pt idx="420">
                  <c:v>0.33333333333333331</c:v>
                </c:pt>
                <c:pt idx="421">
                  <c:v>2</c:v>
                </c:pt>
                <c:pt idx="422">
                  <c:v>1</c:v>
                </c:pt>
                <c:pt idx="423">
                  <c:v>2</c:v>
                </c:pt>
                <c:pt idx="424">
                  <c:v>1</c:v>
                </c:pt>
                <c:pt idx="425">
                  <c:v>2</c:v>
                </c:pt>
                <c:pt idx="426">
                  <c:v>0.5</c:v>
                </c:pt>
                <c:pt idx="427">
                  <c:v>1</c:v>
                </c:pt>
                <c:pt idx="428">
                  <c:v>0.66666666666666663</c:v>
                </c:pt>
                <c:pt idx="429">
                  <c:v>1</c:v>
                </c:pt>
                <c:pt idx="430">
                  <c:v>1</c:v>
                </c:pt>
                <c:pt idx="431">
                  <c:v>1</c:v>
                </c:pt>
                <c:pt idx="432">
                  <c:v>9</c:v>
                </c:pt>
                <c:pt idx="433">
                  <c:v>0.5</c:v>
                </c:pt>
                <c:pt idx="434">
                  <c:v>1</c:v>
                </c:pt>
                <c:pt idx="435">
                  <c:v>0.5</c:v>
                </c:pt>
                <c:pt idx="436">
                  <c:v>0.33333333333333331</c:v>
                </c:pt>
                <c:pt idx="437">
                  <c:v>0.33333333333333331</c:v>
                </c:pt>
                <c:pt idx="438">
                  <c:v>1</c:v>
                </c:pt>
                <c:pt idx="439">
                  <c:v>2</c:v>
                </c:pt>
                <c:pt idx="440">
                  <c:v>1</c:v>
                </c:pt>
                <c:pt idx="441">
                  <c:v>3</c:v>
                </c:pt>
                <c:pt idx="442">
                  <c:v>0.33333333333333331</c:v>
                </c:pt>
                <c:pt idx="443">
                  <c:v>0.33333333333333331</c:v>
                </c:pt>
                <c:pt idx="444">
                  <c:v>1</c:v>
                </c:pt>
                <c:pt idx="445">
                  <c:v>1</c:v>
                </c:pt>
                <c:pt idx="446">
                  <c:v>1</c:v>
                </c:pt>
                <c:pt idx="447">
                  <c:v>0.4</c:v>
                </c:pt>
                <c:pt idx="448">
                  <c:v>0.25</c:v>
                </c:pt>
                <c:pt idx="449">
                  <c:v>2</c:v>
                </c:pt>
                <c:pt idx="450">
                  <c:v>0.25</c:v>
                </c:pt>
                <c:pt idx="451">
                  <c:v>2</c:v>
                </c:pt>
                <c:pt idx="452">
                  <c:v>1</c:v>
                </c:pt>
                <c:pt idx="453">
                  <c:v>2</c:v>
                </c:pt>
                <c:pt idx="454">
                  <c:v>2</c:v>
                </c:pt>
                <c:pt idx="455">
                  <c:v>1.5</c:v>
                </c:pt>
                <c:pt idx="456">
                  <c:v>1</c:v>
                </c:pt>
                <c:pt idx="457">
                  <c:v>0.5</c:v>
                </c:pt>
                <c:pt idx="458">
                  <c:v>2</c:v>
                </c:pt>
                <c:pt idx="459">
                  <c:v>0.6</c:v>
                </c:pt>
                <c:pt idx="460">
                  <c:v>0.25</c:v>
                </c:pt>
                <c:pt idx="461">
                  <c:v>0.5</c:v>
                </c:pt>
                <c:pt idx="462">
                  <c:v>0.33333333333333331</c:v>
                </c:pt>
                <c:pt idx="463">
                  <c:v>0.5</c:v>
                </c:pt>
                <c:pt idx="464">
                  <c:v>0.5</c:v>
                </c:pt>
                <c:pt idx="465">
                  <c:v>1</c:v>
                </c:pt>
                <c:pt idx="466">
                  <c:v>1</c:v>
                </c:pt>
                <c:pt idx="467">
                  <c:v>2</c:v>
                </c:pt>
                <c:pt idx="468">
                  <c:v>1</c:v>
                </c:pt>
                <c:pt idx="469">
                  <c:v>0.6</c:v>
                </c:pt>
                <c:pt idx="470">
                  <c:v>1</c:v>
                </c:pt>
                <c:pt idx="471">
                  <c:v>1</c:v>
                </c:pt>
                <c:pt idx="472">
                  <c:v>0.5</c:v>
                </c:pt>
                <c:pt idx="473">
                  <c:v>3</c:v>
                </c:pt>
                <c:pt idx="474">
                  <c:v>0.25</c:v>
                </c:pt>
                <c:pt idx="475">
                  <c:v>1</c:v>
                </c:pt>
                <c:pt idx="476">
                  <c:v>0.33333333333333331</c:v>
                </c:pt>
                <c:pt idx="477">
                  <c:v>7</c:v>
                </c:pt>
                <c:pt idx="478">
                  <c:v>0.33333333333333331</c:v>
                </c:pt>
                <c:pt idx="479">
                  <c:v>0.5</c:v>
                </c:pt>
                <c:pt idx="480">
                  <c:v>2</c:v>
                </c:pt>
                <c:pt idx="481">
                  <c:v>0.66666666666666663</c:v>
                </c:pt>
                <c:pt idx="482">
                  <c:v>2</c:v>
                </c:pt>
                <c:pt idx="483">
                  <c:v>0.75</c:v>
                </c:pt>
                <c:pt idx="484">
                  <c:v>2</c:v>
                </c:pt>
                <c:pt idx="485">
                  <c:v>0.5</c:v>
                </c:pt>
                <c:pt idx="486">
                  <c:v>0.5</c:v>
                </c:pt>
                <c:pt idx="487">
                  <c:v>3</c:v>
                </c:pt>
                <c:pt idx="488">
                  <c:v>1</c:v>
                </c:pt>
                <c:pt idx="489">
                  <c:v>0.5</c:v>
                </c:pt>
                <c:pt idx="490">
                  <c:v>0.5</c:v>
                </c:pt>
                <c:pt idx="491">
                  <c:v>1</c:v>
                </c:pt>
                <c:pt idx="492">
                  <c:v>0.25</c:v>
                </c:pt>
                <c:pt idx="493">
                  <c:v>0.33333333333333331</c:v>
                </c:pt>
                <c:pt idx="494">
                  <c:v>0.5</c:v>
                </c:pt>
                <c:pt idx="495">
                  <c:v>0.5</c:v>
                </c:pt>
                <c:pt idx="496">
                  <c:v>0.14285714285714285</c:v>
                </c:pt>
                <c:pt idx="497">
                  <c:v>2.3333333333333335</c:v>
                </c:pt>
                <c:pt idx="498">
                  <c:v>1</c:v>
                </c:pt>
                <c:pt idx="499">
                  <c:v>2</c:v>
                </c:pt>
                <c:pt idx="500">
                  <c:v>3</c:v>
                </c:pt>
                <c:pt idx="501">
                  <c:v>1</c:v>
                </c:pt>
                <c:pt idx="502">
                  <c:v>1</c:v>
                </c:pt>
                <c:pt idx="503">
                  <c:v>1</c:v>
                </c:pt>
                <c:pt idx="504">
                  <c:v>1</c:v>
                </c:pt>
                <c:pt idx="505">
                  <c:v>1</c:v>
                </c:pt>
                <c:pt idx="506">
                  <c:v>2</c:v>
                </c:pt>
                <c:pt idx="507">
                  <c:v>0.25</c:v>
                </c:pt>
                <c:pt idx="508">
                  <c:v>0.8</c:v>
                </c:pt>
                <c:pt idx="509">
                  <c:v>0.66666666666666663</c:v>
                </c:pt>
                <c:pt idx="510">
                  <c:v>2</c:v>
                </c:pt>
                <c:pt idx="511">
                  <c:v>0.5</c:v>
                </c:pt>
                <c:pt idx="512">
                  <c:v>1</c:v>
                </c:pt>
                <c:pt idx="513">
                  <c:v>0.33333333333333331</c:v>
                </c:pt>
                <c:pt idx="514">
                  <c:v>1</c:v>
                </c:pt>
                <c:pt idx="515">
                  <c:v>4</c:v>
                </c:pt>
                <c:pt idx="516">
                  <c:v>1</c:v>
                </c:pt>
                <c:pt idx="517">
                  <c:v>0.5</c:v>
                </c:pt>
                <c:pt idx="518">
                  <c:v>2.5</c:v>
                </c:pt>
                <c:pt idx="519">
                  <c:v>1.5</c:v>
                </c:pt>
                <c:pt idx="520">
                  <c:v>2</c:v>
                </c:pt>
                <c:pt idx="521">
                  <c:v>2</c:v>
                </c:pt>
                <c:pt idx="522">
                  <c:v>2</c:v>
                </c:pt>
                <c:pt idx="523">
                  <c:v>2</c:v>
                </c:pt>
                <c:pt idx="524">
                  <c:v>4</c:v>
                </c:pt>
                <c:pt idx="525">
                  <c:v>3</c:v>
                </c:pt>
                <c:pt idx="526">
                  <c:v>1</c:v>
                </c:pt>
                <c:pt idx="527">
                  <c:v>9</c:v>
                </c:pt>
                <c:pt idx="528">
                  <c:v>1</c:v>
                </c:pt>
                <c:pt idx="529">
                  <c:v>2</c:v>
                </c:pt>
                <c:pt idx="530">
                  <c:v>1</c:v>
                </c:pt>
                <c:pt idx="531">
                  <c:v>1</c:v>
                </c:pt>
                <c:pt idx="532">
                  <c:v>1.5</c:v>
                </c:pt>
                <c:pt idx="533">
                  <c:v>1</c:v>
                </c:pt>
                <c:pt idx="534">
                  <c:v>0.4</c:v>
                </c:pt>
                <c:pt idx="535">
                  <c:v>3</c:v>
                </c:pt>
                <c:pt idx="536">
                  <c:v>2</c:v>
                </c:pt>
                <c:pt idx="537">
                  <c:v>1</c:v>
                </c:pt>
                <c:pt idx="538">
                  <c:v>0.5</c:v>
                </c:pt>
                <c:pt idx="539">
                  <c:v>2.5</c:v>
                </c:pt>
                <c:pt idx="540">
                  <c:v>0.25</c:v>
                </c:pt>
                <c:pt idx="541">
                  <c:v>2</c:v>
                </c:pt>
                <c:pt idx="542">
                  <c:v>2</c:v>
                </c:pt>
                <c:pt idx="543">
                  <c:v>1</c:v>
                </c:pt>
                <c:pt idx="544">
                  <c:v>2</c:v>
                </c:pt>
                <c:pt idx="545">
                  <c:v>0.66666666666666663</c:v>
                </c:pt>
                <c:pt idx="546">
                  <c:v>1</c:v>
                </c:pt>
                <c:pt idx="547">
                  <c:v>1</c:v>
                </c:pt>
                <c:pt idx="548">
                  <c:v>1</c:v>
                </c:pt>
                <c:pt idx="549">
                  <c:v>1.5</c:v>
                </c:pt>
                <c:pt idx="550">
                  <c:v>5</c:v>
                </c:pt>
                <c:pt idx="551">
                  <c:v>1.5</c:v>
                </c:pt>
                <c:pt idx="552">
                  <c:v>4</c:v>
                </c:pt>
                <c:pt idx="553">
                  <c:v>2</c:v>
                </c:pt>
                <c:pt idx="554">
                  <c:v>2</c:v>
                </c:pt>
                <c:pt idx="555">
                  <c:v>3</c:v>
                </c:pt>
                <c:pt idx="556">
                  <c:v>0.5</c:v>
                </c:pt>
                <c:pt idx="557">
                  <c:v>3</c:v>
                </c:pt>
                <c:pt idx="558">
                  <c:v>2</c:v>
                </c:pt>
                <c:pt idx="559">
                  <c:v>1</c:v>
                </c:pt>
                <c:pt idx="560">
                  <c:v>4</c:v>
                </c:pt>
                <c:pt idx="561">
                  <c:v>0.5</c:v>
                </c:pt>
                <c:pt idx="562">
                  <c:v>3</c:v>
                </c:pt>
                <c:pt idx="563">
                  <c:v>1</c:v>
                </c:pt>
                <c:pt idx="564">
                  <c:v>1</c:v>
                </c:pt>
                <c:pt idx="565">
                  <c:v>3</c:v>
                </c:pt>
                <c:pt idx="566">
                  <c:v>1</c:v>
                </c:pt>
                <c:pt idx="567">
                  <c:v>0.5</c:v>
                </c:pt>
                <c:pt idx="568">
                  <c:v>1</c:v>
                </c:pt>
                <c:pt idx="569">
                  <c:v>5</c:v>
                </c:pt>
                <c:pt idx="570">
                  <c:v>1</c:v>
                </c:pt>
                <c:pt idx="571">
                  <c:v>1</c:v>
                </c:pt>
                <c:pt idx="572">
                  <c:v>3</c:v>
                </c:pt>
                <c:pt idx="573">
                  <c:v>3</c:v>
                </c:pt>
                <c:pt idx="574">
                  <c:v>0.66666666666666663</c:v>
                </c:pt>
                <c:pt idx="575">
                  <c:v>1</c:v>
                </c:pt>
                <c:pt idx="576">
                  <c:v>4</c:v>
                </c:pt>
                <c:pt idx="577">
                  <c:v>1</c:v>
                </c:pt>
                <c:pt idx="578">
                  <c:v>3</c:v>
                </c:pt>
                <c:pt idx="579">
                  <c:v>1</c:v>
                </c:pt>
                <c:pt idx="580">
                  <c:v>2</c:v>
                </c:pt>
                <c:pt idx="581">
                  <c:v>3</c:v>
                </c:pt>
                <c:pt idx="582">
                  <c:v>1</c:v>
                </c:pt>
                <c:pt idx="583">
                  <c:v>1</c:v>
                </c:pt>
                <c:pt idx="584">
                  <c:v>3</c:v>
                </c:pt>
                <c:pt idx="585">
                  <c:v>2</c:v>
                </c:pt>
                <c:pt idx="586">
                  <c:v>3</c:v>
                </c:pt>
                <c:pt idx="587">
                  <c:v>6</c:v>
                </c:pt>
                <c:pt idx="588">
                  <c:v>2</c:v>
                </c:pt>
                <c:pt idx="589">
                  <c:v>6</c:v>
                </c:pt>
                <c:pt idx="590">
                  <c:v>6</c:v>
                </c:pt>
                <c:pt idx="591">
                  <c:v>1</c:v>
                </c:pt>
                <c:pt idx="592">
                  <c:v>1</c:v>
                </c:pt>
                <c:pt idx="593">
                  <c:v>1</c:v>
                </c:pt>
                <c:pt idx="594">
                  <c:v>1</c:v>
                </c:pt>
                <c:pt idx="595">
                  <c:v>2</c:v>
                </c:pt>
                <c:pt idx="596">
                  <c:v>5</c:v>
                </c:pt>
                <c:pt idx="597">
                  <c:v>1</c:v>
                </c:pt>
                <c:pt idx="598">
                  <c:v>1</c:v>
                </c:pt>
                <c:pt idx="599">
                  <c:v>2</c:v>
                </c:pt>
                <c:pt idx="600">
                  <c:v>4</c:v>
                </c:pt>
                <c:pt idx="601">
                  <c:v>2</c:v>
                </c:pt>
                <c:pt idx="602">
                  <c:v>2</c:v>
                </c:pt>
                <c:pt idx="603">
                  <c:v>6</c:v>
                </c:pt>
                <c:pt idx="604">
                  <c:v>4</c:v>
                </c:pt>
                <c:pt idx="605">
                  <c:v>2</c:v>
                </c:pt>
                <c:pt idx="606">
                  <c:v>1</c:v>
                </c:pt>
                <c:pt idx="607">
                  <c:v>2</c:v>
                </c:pt>
                <c:pt idx="608">
                  <c:v>3</c:v>
                </c:pt>
                <c:pt idx="609">
                  <c:v>2</c:v>
                </c:pt>
                <c:pt idx="610">
                  <c:v>4</c:v>
                </c:pt>
                <c:pt idx="611">
                  <c:v>7</c:v>
                </c:pt>
                <c:pt idx="612">
                  <c:v>2</c:v>
                </c:pt>
                <c:pt idx="613">
                  <c:v>1</c:v>
                </c:pt>
                <c:pt idx="614">
                  <c:v>3</c:v>
                </c:pt>
                <c:pt idx="615">
                  <c:v>1</c:v>
                </c:pt>
                <c:pt idx="616">
                  <c:v>2</c:v>
                </c:pt>
                <c:pt idx="617">
                  <c:v>1</c:v>
                </c:pt>
                <c:pt idx="618">
                  <c:v>1</c:v>
                </c:pt>
                <c:pt idx="619">
                  <c:v>5</c:v>
                </c:pt>
                <c:pt idx="620">
                  <c:v>7</c:v>
                </c:pt>
                <c:pt idx="621">
                  <c:v>1</c:v>
                </c:pt>
                <c:pt idx="622">
                  <c:v>3</c:v>
                </c:pt>
                <c:pt idx="623">
                  <c:v>1</c:v>
                </c:pt>
                <c:pt idx="624">
                  <c:v>4</c:v>
                </c:pt>
                <c:pt idx="625">
                  <c:v>3</c:v>
                </c:pt>
                <c:pt idx="626">
                  <c:v>2</c:v>
                </c:pt>
                <c:pt idx="627">
                  <c:v>2</c:v>
                </c:pt>
                <c:pt idx="628">
                  <c:v>4</c:v>
                </c:pt>
                <c:pt idx="629">
                  <c:v>1</c:v>
                </c:pt>
                <c:pt idx="630">
                  <c:v>1</c:v>
                </c:pt>
                <c:pt idx="631">
                  <c:v>0.5</c:v>
                </c:pt>
                <c:pt idx="632">
                  <c:v>2</c:v>
                </c:pt>
                <c:pt idx="633">
                  <c:v>3</c:v>
                </c:pt>
                <c:pt idx="634">
                  <c:v>2</c:v>
                </c:pt>
                <c:pt idx="635">
                  <c:v>1</c:v>
                </c:pt>
                <c:pt idx="636">
                  <c:v>3</c:v>
                </c:pt>
                <c:pt idx="637">
                  <c:v>2</c:v>
                </c:pt>
                <c:pt idx="638">
                  <c:v>1</c:v>
                </c:pt>
                <c:pt idx="639">
                  <c:v>2</c:v>
                </c:pt>
                <c:pt idx="640">
                  <c:v>2</c:v>
                </c:pt>
                <c:pt idx="641">
                  <c:v>3</c:v>
                </c:pt>
                <c:pt idx="642">
                  <c:v>3</c:v>
                </c:pt>
                <c:pt idx="643">
                  <c:v>1</c:v>
                </c:pt>
                <c:pt idx="644">
                  <c:v>6</c:v>
                </c:pt>
                <c:pt idx="645">
                  <c:v>1</c:v>
                </c:pt>
                <c:pt idx="646">
                  <c:v>4</c:v>
                </c:pt>
                <c:pt idx="647">
                  <c:v>2</c:v>
                </c:pt>
                <c:pt idx="648">
                  <c:v>2</c:v>
                </c:pt>
                <c:pt idx="649">
                  <c:v>1</c:v>
                </c:pt>
                <c:pt idx="650">
                  <c:v>2</c:v>
                </c:pt>
                <c:pt idx="651">
                  <c:v>3</c:v>
                </c:pt>
                <c:pt idx="652">
                  <c:v>4</c:v>
                </c:pt>
                <c:pt idx="653">
                  <c:v>3</c:v>
                </c:pt>
                <c:pt idx="654">
                  <c:v>6</c:v>
                </c:pt>
                <c:pt idx="655">
                  <c:v>2</c:v>
                </c:pt>
                <c:pt idx="656">
                  <c:v>5</c:v>
                </c:pt>
                <c:pt idx="657">
                  <c:v>3</c:v>
                </c:pt>
                <c:pt idx="658">
                  <c:v>5</c:v>
                </c:pt>
                <c:pt idx="659">
                  <c:v>10</c:v>
                </c:pt>
                <c:pt idx="660">
                  <c:v>13</c:v>
                </c:pt>
                <c:pt idx="661">
                  <c:v>5</c:v>
                </c:pt>
                <c:pt idx="662">
                  <c:v>3</c:v>
                </c:pt>
                <c:pt idx="663">
                  <c:v>7</c:v>
                </c:pt>
                <c:pt idx="664">
                  <c:v>6</c:v>
                </c:pt>
                <c:pt idx="665">
                  <c:v>3</c:v>
                </c:pt>
                <c:pt idx="666">
                  <c:v>5</c:v>
                </c:pt>
                <c:pt idx="667">
                  <c:v>7</c:v>
                </c:pt>
                <c:pt idx="668">
                  <c:v>3</c:v>
                </c:pt>
                <c:pt idx="669">
                  <c:v>8</c:v>
                </c:pt>
                <c:pt idx="670">
                  <c:v>7</c:v>
                </c:pt>
                <c:pt idx="671">
                  <c:v>2</c:v>
                </c:pt>
                <c:pt idx="672">
                  <c:v>4</c:v>
                </c:pt>
                <c:pt idx="673">
                  <c:v>5</c:v>
                </c:pt>
                <c:pt idx="674">
                  <c:v>8</c:v>
                </c:pt>
                <c:pt idx="675">
                  <c:v>2</c:v>
                </c:pt>
                <c:pt idx="676">
                  <c:v>5</c:v>
                </c:pt>
                <c:pt idx="677">
                  <c:v>2</c:v>
                </c:pt>
                <c:pt idx="678">
                  <c:v>2</c:v>
                </c:pt>
                <c:pt idx="679">
                  <c:v>1</c:v>
                </c:pt>
                <c:pt idx="680">
                  <c:v>5</c:v>
                </c:pt>
                <c:pt idx="681">
                  <c:v>4</c:v>
                </c:pt>
                <c:pt idx="682">
                  <c:v>1</c:v>
                </c:pt>
                <c:pt idx="683">
                  <c:v>3</c:v>
                </c:pt>
                <c:pt idx="684">
                  <c:v>2</c:v>
                </c:pt>
                <c:pt idx="685">
                  <c:v>2</c:v>
                </c:pt>
                <c:pt idx="686">
                  <c:v>2</c:v>
                </c:pt>
                <c:pt idx="687">
                  <c:v>5</c:v>
                </c:pt>
                <c:pt idx="688">
                  <c:v>1</c:v>
                </c:pt>
                <c:pt idx="689">
                  <c:v>1</c:v>
                </c:pt>
                <c:pt idx="690">
                  <c:v>5</c:v>
                </c:pt>
                <c:pt idx="691">
                  <c:v>2</c:v>
                </c:pt>
                <c:pt idx="692">
                  <c:v>2</c:v>
                </c:pt>
                <c:pt idx="693">
                  <c:v>5</c:v>
                </c:pt>
                <c:pt idx="694">
                  <c:v>5</c:v>
                </c:pt>
                <c:pt idx="695">
                  <c:v>6</c:v>
                </c:pt>
                <c:pt idx="696">
                  <c:v>3</c:v>
                </c:pt>
                <c:pt idx="697">
                  <c:v>7</c:v>
                </c:pt>
                <c:pt idx="698">
                  <c:v>2</c:v>
                </c:pt>
                <c:pt idx="699">
                  <c:v>2</c:v>
                </c:pt>
                <c:pt idx="700">
                  <c:v>5</c:v>
                </c:pt>
                <c:pt idx="701">
                  <c:v>3</c:v>
                </c:pt>
                <c:pt idx="702">
                  <c:v>7</c:v>
                </c:pt>
                <c:pt idx="703">
                  <c:v>2</c:v>
                </c:pt>
                <c:pt idx="704">
                  <c:v>1</c:v>
                </c:pt>
                <c:pt idx="705">
                  <c:v>1</c:v>
                </c:pt>
                <c:pt idx="706">
                  <c:v>5</c:v>
                </c:pt>
                <c:pt idx="707">
                  <c:v>4</c:v>
                </c:pt>
                <c:pt idx="708">
                  <c:v>3</c:v>
                </c:pt>
                <c:pt idx="709">
                  <c:v>4</c:v>
                </c:pt>
                <c:pt idx="710">
                  <c:v>2</c:v>
                </c:pt>
                <c:pt idx="711">
                  <c:v>3</c:v>
                </c:pt>
                <c:pt idx="712">
                  <c:v>1</c:v>
                </c:pt>
                <c:pt idx="713">
                  <c:v>3</c:v>
                </c:pt>
                <c:pt idx="714">
                  <c:v>4</c:v>
                </c:pt>
                <c:pt idx="715">
                  <c:v>2</c:v>
                </c:pt>
                <c:pt idx="716">
                  <c:v>6</c:v>
                </c:pt>
                <c:pt idx="717">
                  <c:v>4</c:v>
                </c:pt>
                <c:pt idx="718">
                  <c:v>5</c:v>
                </c:pt>
                <c:pt idx="719">
                  <c:v>3</c:v>
                </c:pt>
                <c:pt idx="720">
                  <c:v>4</c:v>
                </c:pt>
                <c:pt idx="721">
                  <c:v>5</c:v>
                </c:pt>
                <c:pt idx="722">
                  <c:v>6</c:v>
                </c:pt>
                <c:pt idx="723">
                  <c:v>4</c:v>
                </c:pt>
                <c:pt idx="724">
                  <c:v>8</c:v>
                </c:pt>
                <c:pt idx="725">
                  <c:v>1</c:v>
                </c:pt>
                <c:pt idx="726">
                  <c:v>4</c:v>
                </c:pt>
                <c:pt idx="727">
                  <c:v>5</c:v>
                </c:pt>
                <c:pt idx="728">
                  <c:v>10</c:v>
                </c:pt>
                <c:pt idx="729">
                  <c:v>3</c:v>
                </c:pt>
                <c:pt idx="730">
                  <c:v>6</c:v>
                </c:pt>
                <c:pt idx="731">
                  <c:v>7</c:v>
                </c:pt>
                <c:pt idx="732">
                  <c:v>6</c:v>
                </c:pt>
                <c:pt idx="733">
                  <c:v>2</c:v>
                </c:pt>
                <c:pt idx="734">
                  <c:v>2</c:v>
                </c:pt>
                <c:pt idx="735">
                  <c:v>8</c:v>
                </c:pt>
                <c:pt idx="736">
                  <c:v>3</c:v>
                </c:pt>
                <c:pt idx="737">
                  <c:v>9</c:v>
                </c:pt>
                <c:pt idx="738">
                  <c:v>4</c:v>
                </c:pt>
                <c:pt idx="739">
                  <c:v>8</c:v>
                </c:pt>
                <c:pt idx="740">
                  <c:v>8</c:v>
                </c:pt>
                <c:pt idx="741">
                  <c:v>9</c:v>
                </c:pt>
                <c:pt idx="742">
                  <c:v>7</c:v>
                </c:pt>
                <c:pt idx="743">
                  <c:v>4</c:v>
                </c:pt>
                <c:pt idx="744">
                  <c:v>8</c:v>
                </c:pt>
                <c:pt idx="745">
                  <c:v>6</c:v>
                </c:pt>
                <c:pt idx="746">
                  <c:v>8</c:v>
                </c:pt>
                <c:pt idx="747">
                  <c:v>6</c:v>
                </c:pt>
                <c:pt idx="748">
                  <c:v>5</c:v>
                </c:pt>
                <c:pt idx="749">
                  <c:v>6</c:v>
                </c:pt>
                <c:pt idx="750">
                  <c:v>4</c:v>
                </c:pt>
                <c:pt idx="751">
                  <c:v>6</c:v>
                </c:pt>
                <c:pt idx="752">
                  <c:v>7</c:v>
                </c:pt>
                <c:pt idx="753">
                  <c:v>5</c:v>
                </c:pt>
                <c:pt idx="754">
                  <c:v>9</c:v>
                </c:pt>
                <c:pt idx="755">
                  <c:v>2</c:v>
                </c:pt>
                <c:pt idx="756">
                  <c:v>7</c:v>
                </c:pt>
                <c:pt idx="757">
                  <c:v>8</c:v>
                </c:pt>
                <c:pt idx="758">
                  <c:v>12</c:v>
                </c:pt>
                <c:pt idx="759">
                  <c:v>5</c:v>
                </c:pt>
                <c:pt idx="760">
                  <c:v>3</c:v>
                </c:pt>
                <c:pt idx="761">
                  <c:v>6</c:v>
                </c:pt>
                <c:pt idx="762">
                  <c:v>7</c:v>
                </c:pt>
                <c:pt idx="763">
                  <c:v>5</c:v>
                </c:pt>
                <c:pt idx="764">
                  <c:v>8</c:v>
                </c:pt>
                <c:pt idx="765">
                  <c:v>15</c:v>
                </c:pt>
                <c:pt idx="766">
                  <c:v>8</c:v>
                </c:pt>
                <c:pt idx="767">
                  <c:v>13</c:v>
                </c:pt>
                <c:pt idx="768">
                  <c:v>12</c:v>
                </c:pt>
                <c:pt idx="769">
                  <c:v>8</c:v>
                </c:pt>
                <c:pt idx="770">
                  <c:v>10</c:v>
                </c:pt>
                <c:pt idx="771">
                  <c:v>9</c:v>
                </c:pt>
                <c:pt idx="772">
                  <c:v>8</c:v>
                </c:pt>
                <c:pt idx="773">
                  <c:v>7</c:v>
                </c:pt>
                <c:pt idx="774">
                  <c:v>9</c:v>
                </c:pt>
                <c:pt idx="775">
                  <c:v>8</c:v>
                </c:pt>
                <c:pt idx="776">
                  <c:v>19</c:v>
                </c:pt>
                <c:pt idx="777">
                  <c:v>20</c:v>
                </c:pt>
                <c:pt idx="778">
                  <c:v>12</c:v>
                </c:pt>
                <c:pt idx="779">
                  <c:v>5</c:v>
                </c:pt>
                <c:pt idx="780">
                  <c:v>8</c:v>
                </c:pt>
                <c:pt idx="781">
                  <c:v>7</c:v>
                </c:pt>
                <c:pt idx="782">
                  <c:v>14</c:v>
                </c:pt>
                <c:pt idx="783">
                  <c:v>12</c:v>
                </c:pt>
                <c:pt idx="784">
                  <c:v>8</c:v>
                </c:pt>
                <c:pt idx="785">
                  <c:v>7</c:v>
                </c:pt>
                <c:pt idx="786">
                  <c:v>12</c:v>
                </c:pt>
                <c:pt idx="787">
                  <c:v>10</c:v>
                </c:pt>
                <c:pt idx="788">
                  <c:v>11</c:v>
                </c:pt>
                <c:pt idx="789">
                  <c:v>8</c:v>
                </c:pt>
                <c:pt idx="790">
                  <c:v>12</c:v>
                </c:pt>
                <c:pt idx="791">
                  <c:v>10</c:v>
                </c:pt>
                <c:pt idx="792">
                  <c:v>9</c:v>
                </c:pt>
                <c:pt idx="793">
                  <c:v>14</c:v>
                </c:pt>
                <c:pt idx="794">
                  <c:v>17</c:v>
                </c:pt>
                <c:pt idx="795">
                  <c:v>17</c:v>
                </c:pt>
                <c:pt idx="796">
                  <c:v>15</c:v>
                </c:pt>
                <c:pt idx="797">
                  <c:v>11</c:v>
                </c:pt>
                <c:pt idx="798">
                  <c:v>11</c:v>
                </c:pt>
                <c:pt idx="799">
                  <c:v>8</c:v>
                </c:pt>
                <c:pt idx="800">
                  <c:v>13</c:v>
                </c:pt>
                <c:pt idx="801">
                  <c:v>9</c:v>
                </c:pt>
                <c:pt idx="802">
                  <c:v>8</c:v>
                </c:pt>
                <c:pt idx="803">
                  <c:v>17</c:v>
                </c:pt>
                <c:pt idx="804">
                  <c:v>16</c:v>
                </c:pt>
                <c:pt idx="805">
                  <c:v>7</c:v>
                </c:pt>
                <c:pt idx="806">
                  <c:v>2</c:v>
                </c:pt>
                <c:pt idx="807">
                  <c:v>5</c:v>
                </c:pt>
                <c:pt idx="808">
                  <c:v>10</c:v>
                </c:pt>
                <c:pt idx="809">
                  <c:v>11</c:v>
                </c:pt>
                <c:pt idx="810">
                  <c:v>8</c:v>
                </c:pt>
                <c:pt idx="811">
                  <c:v>12</c:v>
                </c:pt>
                <c:pt idx="812">
                  <c:v>12</c:v>
                </c:pt>
                <c:pt idx="813">
                  <c:v>12</c:v>
                </c:pt>
                <c:pt idx="814">
                  <c:v>6</c:v>
                </c:pt>
                <c:pt idx="815">
                  <c:v>14</c:v>
                </c:pt>
                <c:pt idx="816">
                  <c:v>8</c:v>
                </c:pt>
                <c:pt idx="817">
                  <c:v>12</c:v>
                </c:pt>
                <c:pt idx="818">
                  <c:v>14</c:v>
                </c:pt>
                <c:pt idx="819">
                  <c:v>12</c:v>
                </c:pt>
                <c:pt idx="820">
                  <c:v>13</c:v>
                </c:pt>
                <c:pt idx="821">
                  <c:v>11</c:v>
                </c:pt>
                <c:pt idx="822">
                  <c:v>18</c:v>
                </c:pt>
                <c:pt idx="823">
                  <c:v>13</c:v>
                </c:pt>
                <c:pt idx="824">
                  <c:v>13</c:v>
                </c:pt>
                <c:pt idx="825">
                  <c:v>14</c:v>
                </c:pt>
                <c:pt idx="826">
                  <c:v>15</c:v>
                </c:pt>
                <c:pt idx="827">
                  <c:v>18</c:v>
                </c:pt>
                <c:pt idx="828">
                  <c:v>15</c:v>
                </c:pt>
                <c:pt idx="829">
                  <c:v>11</c:v>
                </c:pt>
                <c:pt idx="830">
                  <c:v>8</c:v>
                </c:pt>
                <c:pt idx="831">
                  <c:v>13</c:v>
                </c:pt>
                <c:pt idx="832">
                  <c:v>17</c:v>
                </c:pt>
                <c:pt idx="833">
                  <c:v>18</c:v>
                </c:pt>
                <c:pt idx="834">
                  <c:v>18</c:v>
                </c:pt>
                <c:pt idx="835">
                  <c:v>22</c:v>
                </c:pt>
                <c:pt idx="836">
                  <c:v>13</c:v>
                </c:pt>
                <c:pt idx="837">
                  <c:v>18</c:v>
                </c:pt>
                <c:pt idx="838">
                  <c:v>27</c:v>
                </c:pt>
                <c:pt idx="839">
                  <c:v>20</c:v>
                </c:pt>
                <c:pt idx="840">
                  <c:v>13</c:v>
                </c:pt>
                <c:pt idx="841">
                  <c:v>9</c:v>
                </c:pt>
                <c:pt idx="842">
                  <c:v>17</c:v>
                </c:pt>
                <c:pt idx="843">
                  <c:v>22</c:v>
                </c:pt>
                <c:pt idx="844">
                  <c:v>18</c:v>
                </c:pt>
                <c:pt idx="845">
                  <c:v>13</c:v>
                </c:pt>
                <c:pt idx="846">
                  <c:v>14</c:v>
                </c:pt>
                <c:pt idx="847">
                  <c:v>11</c:v>
                </c:pt>
                <c:pt idx="848">
                  <c:v>23</c:v>
                </c:pt>
                <c:pt idx="849">
                  <c:v>11</c:v>
                </c:pt>
                <c:pt idx="850">
                  <c:v>19</c:v>
                </c:pt>
                <c:pt idx="851">
                  <c:v>21</c:v>
                </c:pt>
                <c:pt idx="852">
                  <c:v>15</c:v>
                </c:pt>
                <c:pt idx="853">
                  <c:v>17</c:v>
                </c:pt>
                <c:pt idx="854">
                  <c:v>14</c:v>
                </c:pt>
                <c:pt idx="855">
                  <c:v>18</c:v>
                </c:pt>
                <c:pt idx="856">
                  <c:v>20</c:v>
                </c:pt>
                <c:pt idx="857">
                  <c:v>10</c:v>
                </c:pt>
                <c:pt idx="858">
                  <c:v>16</c:v>
                </c:pt>
                <c:pt idx="859">
                  <c:v>17</c:v>
                </c:pt>
                <c:pt idx="860">
                  <c:v>16</c:v>
                </c:pt>
                <c:pt idx="861">
                  <c:v>16</c:v>
                </c:pt>
                <c:pt idx="862">
                  <c:v>21</c:v>
                </c:pt>
                <c:pt idx="863">
                  <c:v>7</c:v>
                </c:pt>
                <c:pt idx="864">
                  <c:v>14</c:v>
                </c:pt>
                <c:pt idx="865">
                  <c:v>13</c:v>
                </c:pt>
                <c:pt idx="866">
                  <c:v>13</c:v>
                </c:pt>
                <c:pt idx="867">
                  <c:v>13</c:v>
                </c:pt>
                <c:pt idx="868">
                  <c:v>12</c:v>
                </c:pt>
                <c:pt idx="869">
                  <c:v>19</c:v>
                </c:pt>
                <c:pt idx="870">
                  <c:v>21</c:v>
                </c:pt>
                <c:pt idx="871">
                  <c:v>14</c:v>
                </c:pt>
                <c:pt idx="872">
                  <c:v>25</c:v>
                </c:pt>
                <c:pt idx="873">
                  <c:v>20</c:v>
                </c:pt>
                <c:pt idx="874">
                  <c:v>20</c:v>
                </c:pt>
                <c:pt idx="875">
                  <c:v>23</c:v>
                </c:pt>
                <c:pt idx="876">
                  <c:v>21</c:v>
                </c:pt>
                <c:pt idx="877">
                  <c:v>28</c:v>
                </c:pt>
                <c:pt idx="878">
                  <c:v>26</c:v>
                </c:pt>
                <c:pt idx="879">
                  <c:v>20</c:v>
                </c:pt>
                <c:pt idx="880">
                  <c:v>19</c:v>
                </c:pt>
                <c:pt idx="881">
                  <c:v>26</c:v>
                </c:pt>
                <c:pt idx="882">
                  <c:v>23</c:v>
                </c:pt>
                <c:pt idx="883">
                  <c:v>27</c:v>
                </c:pt>
                <c:pt idx="884">
                  <c:v>24</c:v>
                </c:pt>
                <c:pt idx="885">
                  <c:v>26</c:v>
                </c:pt>
                <c:pt idx="886">
                  <c:v>18</c:v>
                </c:pt>
                <c:pt idx="887">
                  <c:v>21</c:v>
                </c:pt>
                <c:pt idx="888">
                  <c:v>24</c:v>
                </c:pt>
                <c:pt idx="889">
                  <c:v>18</c:v>
                </c:pt>
                <c:pt idx="890">
                  <c:v>16</c:v>
                </c:pt>
                <c:pt idx="891">
                  <c:v>17</c:v>
                </c:pt>
                <c:pt idx="892">
                  <c:v>9</c:v>
                </c:pt>
                <c:pt idx="893">
                  <c:v>26</c:v>
                </c:pt>
                <c:pt idx="894">
                  <c:v>31</c:v>
                </c:pt>
                <c:pt idx="895">
                  <c:v>27</c:v>
                </c:pt>
                <c:pt idx="896">
                  <c:v>23</c:v>
                </c:pt>
                <c:pt idx="897">
                  <c:v>33</c:v>
                </c:pt>
                <c:pt idx="898">
                  <c:v>24</c:v>
                </c:pt>
                <c:pt idx="899">
                  <c:v>19</c:v>
                </c:pt>
                <c:pt idx="900">
                  <c:v>18</c:v>
                </c:pt>
                <c:pt idx="901">
                  <c:v>23</c:v>
                </c:pt>
                <c:pt idx="902">
                  <c:v>15</c:v>
                </c:pt>
                <c:pt idx="903">
                  <c:v>16</c:v>
                </c:pt>
                <c:pt idx="904">
                  <c:v>23</c:v>
                </c:pt>
                <c:pt idx="905">
                  <c:v>14</c:v>
                </c:pt>
                <c:pt idx="906">
                  <c:v>35</c:v>
                </c:pt>
                <c:pt idx="907">
                  <c:v>21</c:v>
                </c:pt>
                <c:pt idx="908">
                  <c:v>16</c:v>
                </c:pt>
                <c:pt idx="909">
                  <c:v>8</c:v>
                </c:pt>
                <c:pt idx="910">
                  <c:v>9</c:v>
                </c:pt>
                <c:pt idx="911">
                  <c:v>14</c:v>
                </c:pt>
                <c:pt idx="912">
                  <c:v>16</c:v>
                </c:pt>
                <c:pt idx="913">
                  <c:v>19</c:v>
                </c:pt>
                <c:pt idx="914">
                  <c:v>16</c:v>
                </c:pt>
                <c:pt idx="915">
                  <c:v>11</c:v>
                </c:pt>
                <c:pt idx="916">
                  <c:v>21</c:v>
                </c:pt>
                <c:pt idx="917">
                  <c:v>12</c:v>
                </c:pt>
                <c:pt idx="918">
                  <c:v>23</c:v>
                </c:pt>
                <c:pt idx="919">
                  <c:v>27</c:v>
                </c:pt>
                <c:pt idx="920">
                  <c:v>27</c:v>
                </c:pt>
                <c:pt idx="921">
                  <c:v>29</c:v>
                </c:pt>
                <c:pt idx="922">
                  <c:v>32</c:v>
                </c:pt>
                <c:pt idx="923">
                  <c:v>25</c:v>
                </c:pt>
                <c:pt idx="924">
                  <c:v>21</c:v>
                </c:pt>
                <c:pt idx="925">
                  <c:v>22</c:v>
                </c:pt>
                <c:pt idx="926">
                  <c:v>22</c:v>
                </c:pt>
                <c:pt idx="927">
                  <c:v>20</c:v>
                </c:pt>
                <c:pt idx="928">
                  <c:v>32</c:v>
                </c:pt>
                <c:pt idx="929">
                  <c:v>24</c:v>
                </c:pt>
                <c:pt idx="930">
                  <c:v>29</c:v>
                </c:pt>
                <c:pt idx="931">
                  <c:v>27</c:v>
                </c:pt>
                <c:pt idx="932">
                  <c:v>28</c:v>
                </c:pt>
                <c:pt idx="933">
                  <c:v>20</c:v>
                </c:pt>
                <c:pt idx="934">
                  <c:v>17</c:v>
                </c:pt>
                <c:pt idx="935">
                  <c:v>15</c:v>
                </c:pt>
                <c:pt idx="936">
                  <c:v>15</c:v>
                </c:pt>
                <c:pt idx="937">
                  <c:v>20</c:v>
                </c:pt>
                <c:pt idx="938">
                  <c:v>17</c:v>
                </c:pt>
                <c:pt idx="939">
                  <c:v>21</c:v>
                </c:pt>
                <c:pt idx="940">
                  <c:v>32</c:v>
                </c:pt>
                <c:pt idx="941">
                  <c:v>35</c:v>
                </c:pt>
                <c:pt idx="942">
                  <c:v>30</c:v>
                </c:pt>
                <c:pt idx="943">
                  <c:v>17</c:v>
                </c:pt>
                <c:pt idx="944">
                  <c:v>31</c:v>
                </c:pt>
                <c:pt idx="945">
                  <c:v>38</c:v>
                </c:pt>
                <c:pt idx="946">
                  <c:v>36</c:v>
                </c:pt>
                <c:pt idx="947">
                  <c:v>32</c:v>
                </c:pt>
                <c:pt idx="948">
                  <c:v>27</c:v>
                </c:pt>
                <c:pt idx="949">
                  <c:v>34</c:v>
                </c:pt>
                <c:pt idx="950">
                  <c:v>37</c:v>
                </c:pt>
                <c:pt idx="951">
                  <c:v>30</c:v>
                </c:pt>
                <c:pt idx="952">
                  <c:v>27</c:v>
                </c:pt>
                <c:pt idx="953">
                  <c:v>39</c:v>
                </c:pt>
                <c:pt idx="954">
                  <c:v>32</c:v>
                </c:pt>
                <c:pt idx="955">
                  <c:v>26</c:v>
                </c:pt>
                <c:pt idx="956">
                  <c:v>29</c:v>
                </c:pt>
                <c:pt idx="957">
                  <c:v>46</c:v>
                </c:pt>
                <c:pt idx="958">
                  <c:v>37</c:v>
                </c:pt>
                <c:pt idx="959">
                  <c:v>19</c:v>
                </c:pt>
                <c:pt idx="960">
                  <c:v>39</c:v>
                </c:pt>
                <c:pt idx="961">
                  <c:v>35</c:v>
                </c:pt>
                <c:pt idx="962">
                  <c:v>26</c:v>
                </c:pt>
                <c:pt idx="963">
                  <c:v>31</c:v>
                </c:pt>
                <c:pt idx="964">
                  <c:v>31</c:v>
                </c:pt>
                <c:pt idx="965">
                  <c:v>30</c:v>
                </c:pt>
                <c:pt idx="966">
                  <c:v>30</c:v>
                </c:pt>
                <c:pt idx="967">
                  <c:v>35</c:v>
                </c:pt>
                <c:pt idx="968">
                  <c:v>21</c:v>
                </c:pt>
                <c:pt idx="969">
                  <c:v>32</c:v>
                </c:pt>
                <c:pt idx="970">
                  <c:v>27</c:v>
                </c:pt>
                <c:pt idx="971">
                  <c:v>27</c:v>
                </c:pt>
                <c:pt idx="972">
                  <c:v>29</c:v>
                </c:pt>
                <c:pt idx="973">
                  <c:v>24</c:v>
                </c:pt>
                <c:pt idx="974">
                  <c:v>29</c:v>
                </c:pt>
                <c:pt idx="975">
                  <c:v>21</c:v>
                </c:pt>
                <c:pt idx="976">
                  <c:v>29</c:v>
                </c:pt>
                <c:pt idx="977">
                  <c:v>36</c:v>
                </c:pt>
                <c:pt idx="978">
                  <c:v>35</c:v>
                </c:pt>
                <c:pt idx="979">
                  <c:v>35</c:v>
                </c:pt>
                <c:pt idx="980">
                  <c:v>32</c:v>
                </c:pt>
                <c:pt idx="981">
                  <c:v>48</c:v>
                </c:pt>
                <c:pt idx="982">
                  <c:v>21</c:v>
                </c:pt>
                <c:pt idx="983">
                  <c:v>38</c:v>
                </c:pt>
                <c:pt idx="984">
                  <c:v>43</c:v>
                </c:pt>
                <c:pt idx="985">
                  <c:v>31</c:v>
                </c:pt>
                <c:pt idx="986">
                  <c:v>30</c:v>
                </c:pt>
                <c:pt idx="987">
                  <c:v>18</c:v>
                </c:pt>
                <c:pt idx="988">
                  <c:v>18</c:v>
                </c:pt>
                <c:pt idx="989">
                  <c:v>12</c:v>
                </c:pt>
                <c:pt idx="990">
                  <c:v>16</c:v>
                </c:pt>
                <c:pt idx="991">
                  <c:v>18</c:v>
                </c:pt>
                <c:pt idx="992">
                  <c:v>25</c:v>
                </c:pt>
                <c:pt idx="993">
                  <c:v>22</c:v>
                </c:pt>
                <c:pt idx="994">
                  <c:v>29</c:v>
                </c:pt>
                <c:pt idx="995">
                  <c:v>29</c:v>
                </c:pt>
                <c:pt idx="996">
                  <c:v>24</c:v>
                </c:pt>
                <c:pt idx="997">
                  <c:v>22</c:v>
                </c:pt>
                <c:pt idx="998">
                  <c:v>11</c:v>
                </c:pt>
                <c:pt idx="999">
                  <c:v>22</c:v>
                </c:pt>
                <c:pt idx="1000">
                  <c:v>22</c:v>
                </c:pt>
                <c:pt idx="1001">
                  <c:v>27</c:v>
                </c:pt>
                <c:pt idx="1002">
                  <c:v>23</c:v>
                </c:pt>
                <c:pt idx="1003">
                  <c:v>25</c:v>
                </c:pt>
                <c:pt idx="1004">
                  <c:v>36</c:v>
                </c:pt>
                <c:pt idx="1005">
                  <c:v>35</c:v>
                </c:pt>
                <c:pt idx="1006">
                  <c:v>25</c:v>
                </c:pt>
                <c:pt idx="1007">
                  <c:v>47</c:v>
                </c:pt>
                <c:pt idx="1008">
                  <c:v>28</c:v>
                </c:pt>
                <c:pt idx="1009">
                  <c:v>18</c:v>
                </c:pt>
                <c:pt idx="1010">
                  <c:v>27</c:v>
                </c:pt>
                <c:pt idx="1011">
                  <c:v>34</c:v>
                </c:pt>
                <c:pt idx="1012">
                  <c:v>17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6CC-435F-B6FC-EDEC1F5588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34272719"/>
        <c:axId val="1734274399"/>
      </c:scatterChart>
      <c:valAx>
        <c:axId val="1734272719"/>
        <c:scaling>
          <c:orientation val="minMax"/>
          <c:max val="2020"/>
          <c:min val="16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4274399"/>
        <c:crosses val="autoZero"/>
        <c:crossBetween val="midCat"/>
      </c:valAx>
      <c:valAx>
        <c:axId val="1734274399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427271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477307515752541"/>
          <c:y val="2.3412854340064987E-2"/>
          <c:w val="0.79918633597260336"/>
          <c:h val="0.87406245172188068"/>
        </c:manualLayout>
      </c:layout>
      <c:scatterChart>
        <c:scatterStyle val="smoothMarker"/>
        <c:varyColors val="0"/>
        <c:ser>
          <c:idx val="0"/>
          <c:order val="0"/>
          <c:spPr>
            <a:ln w="41275">
              <a:prstDash val="sysDot"/>
            </a:ln>
          </c:spPr>
          <c:marker>
            <c:symbol val="circle"/>
            <c:size val="4"/>
            <c:spPr>
              <a:ln w="19050"/>
            </c:spPr>
          </c:marker>
          <c:xVal>
            <c:numRef>
              <c:f>'темпы ВВП и N мира'!$J$5:$J$21</c:f>
              <c:numCache>
                <c:formatCode>General</c:formatCode>
                <c:ptCount val="17"/>
                <c:pt idx="0">
                  <c:v>1000</c:v>
                </c:pt>
                <c:pt idx="1">
                  <c:v>1500</c:v>
                </c:pt>
                <c:pt idx="2">
                  <c:v>1600</c:v>
                </c:pt>
                <c:pt idx="3">
                  <c:v>1700</c:v>
                </c:pt>
                <c:pt idx="4">
                  <c:v>1820</c:v>
                </c:pt>
                <c:pt idx="5">
                  <c:v>1870</c:v>
                </c:pt>
                <c:pt idx="6">
                  <c:v>1900</c:v>
                </c:pt>
                <c:pt idx="7">
                  <c:v>1913</c:v>
                </c:pt>
                <c:pt idx="8">
                  <c:v>1940</c:v>
                </c:pt>
                <c:pt idx="9">
                  <c:v>1950</c:v>
                </c:pt>
                <c:pt idx="10">
                  <c:v>1960</c:v>
                </c:pt>
                <c:pt idx="11">
                  <c:v>1970</c:v>
                </c:pt>
                <c:pt idx="12">
                  <c:v>1980</c:v>
                </c:pt>
                <c:pt idx="13">
                  <c:v>1990</c:v>
                </c:pt>
                <c:pt idx="14">
                  <c:v>2000</c:v>
                </c:pt>
                <c:pt idx="15">
                  <c:v>2010</c:v>
                </c:pt>
                <c:pt idx="16">
                  <c:v>2020</c:v>
                </c:pt>
              </c:numCache>
            </c:numRef>
          </c:xVal>
          <c:yVal>
            <c:numRef>
              <c:f>'темпы ВВП и N мира'!$O$5:$O$21</c:f>
              <c:numCache>
                <c:formatCode>General</c:formatCode>
                <c:ptCount val="17"/>
                <c:pt idx="0">
                  <c:v>1.3053446820194891E-4</c:v>
                </c:pt>
                <c:pt idx="1">
                  <c:v>1.0237797044953911E-3</c:v>
                </c:pt>
                <c:pt idx="2">
                  <c:v>2.5056436814911392E-3</c:v>
                </c:pt>
                <c:pt idx="3">
                  <c:v>1.0702908979189239E-3</c:v>
                </c:pt>
                <c:pt idx="4">
                  <c:v>3.8745849926657247E-3</c:v>
                </c:pt>
                <c:pt idx="5">
                  <c:v>7.5009095500885936E-3</c:v>
                </c:pt>
                <c:pt idx="6">
                  <c:v>1.4574867025320385E-2</c:v>
                </c:pt>
                <c:pt idx="7">
                  <c:v>2.1426336282164369E-2</c:v>
                </c:pt>
                <c:pt idx="8">
                  <c:v>1.4554559019371338E-2</c:v>
                </c:pt>
                <c:pt idx="9">
                  <c:v>1.5616526209883044E-2</c:v>
                </c:pt>
                <c:pt idx="10">
                  <c:v>3.6725097948788643E-2</c:v>
                </c:pt>
                <c:pt idx="11">
                  <c:v>3.8741401040758225E-2</c:v>
                </c:pt>
                <c:pt idx="12">
                  <c:v>3.1273369673791823E-2</c:v>
                </c:pt>
                <c:pt idx="13">
                  <c:v>2.6181423760999599E-2</c:v>
                </c:pt>
                <c:pt idx="14">
                  <c:v>2.6041557312591324E-2</c:v>
                </c:pt>
                <c:pt idx="15">
                  <c:v>2.9827449177010263E-2</c:v>
                </c:pt>
                <c:pt idx="16">
                  <c:v>1.9232397193723747E-2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6D7-4457-A2E8-44BE558A46B2}"/>
            </c:ext>
          </c:extLst>
        </c:ser>
        <c:ser>
          <c:idx val="1"/>
          <c:order val="1"/>
          <c:spPr>
            <a:ln w="22225">
              <a:solidFill>
                <a:schemeClr val="tx1"/>
              </a:solidFill>
            </a:ln>
          </c:spPr>
          <c:marker>
            <c:symbol val="circle"/>
            <c:size val="4"/>
            <c:spPr>
              <a:solidFill>
                <a:schemeClr val="tx1"/>
              </a:solidFill>
              <a:ln w="15875">
                <a:solidFill>
                  <a:schemeClr val="tx1"/>
                </a:solidFill>
              </a:ln>
            </c:spPr>
          </c:marker>
          <c:xVal>
            <c:numRef>
              <c:f>'темпы ВВП и N мира'!$J$5:$J$21</c:f>
              <c:numCache>
                <c:formatCode>General</c:formatCode>
                <c:ptCount val="17"/>
                <c:pt idx="0">
                  <c:v>1000</c:v>
                </c:pt>
                <c:pt idx="1">
                  <c:v>1500</c:v>
                </c:pt>
                <c:pt idx="2">
                  <c:v>1600</c:v>
                </c:pt>
                <c:pt idx="3">
                  <c:v>1700</c:v>
                </c:pt>
                <c:pt idx="4">
                  <c:v>1820</c:v>
                </c:pt>
                <c:pt idx="5">
                  <c:v>1870</c:v>
                </c:pt>
                <c:pt idx="6">
                  <c:v>1900</c:v>
                </c:pt>
                <c:pt idx="7">
                  <c:v>1913</c:v>
                </c:pt>
                <c:pt idx="8">
                  <c:v>1940</c:v>
                </c:pt>
                <c:pt idx="9">
                  <c:v>1950</c:v>
                </c:pt>
                <c:pt idx="10">
                  <c:v>1960</c:v>
                </c:pt>
                <c:pt idx="11">
                  <c:v>1970</c:v>
                </c:pt>
                <c:pt idx="12">
                  <c:v>1980</c:v>
                </c:pt>
                <c:pt idx="13">
                  <c:v>1990</c:v>
                </c:pt>
                <c:pt idx="14">
                  <c:v>2000</c:v>
                </c:pt>
                <c:pt idx="15">
                  <c:v>2010</c:v>
                </c:pt>
                <c:pt idx="16">
                  <c:v>2020</c:v>
                </c:pt>
              </c:numCache>
            </c:numRef>
          </c:xVal>
          <c:yVal>
            <c:numRef>
              <c:f>'темпы ВВП и N мира'!$P$5:$P$21</c:f>
              <c:numCache>
                <c:formatCode>General</c:formatCode>
                <c:ptCount val="17"/>
                <c:pt idx="0">
                  <c:v>1.5543168200932015E-4</c:v>
                </c:pt>
                <c:pt idx="1">
                  <c:v>1.0386371972928071E-3</c:v>
                </c:pt>
                <c:pt idx="2">
                  <c:v>7.8447033090854861E-4</c:v>
                </c:pt>
                <c:pt idx="3">
                  <c:v>4.206725712867899E-3</c:v>
                </c:pt>
                <c:pt idx="4">
                  <c:v>1.5286915329556822E-3</c:v>
                </c:pt>
                <c:pt idx="5">
                  <c:v>3.680697744074468E-3</c:v>
                </c:pt>
                <c:pt idx="6">
                  <c:v>4.2660411498007013E-3</c:v>
                </c:pt>
                <c:pt idx="7">
                  <c:v>2.9119279131422093E-3</c:v>
                </c:pt>
                <c:pt idx="8">
                  <c:v>7.0189987324400464E-3</c:v>
                </c:pt>
                <c:pt idx="9">
                  <c:v>9.0494560782005996E-3</c:v>
                </c:pt>
                <c:pt idx="10">
                  <c:v>1.68846159187277E-2</c:v>
                </c:pt>
                <c:pt idx="11">
                  <c:v>1.7600192833392345E-2</c:v>
                </c:pt>
                <c:pt idx="12">
                  <c:v>1.6856998754102317E-2</c:v>
                </c:pt>
                <c:pt idx="13">
                  <c:v>1.5742947345821805E-2</c:v>
                </c:pt>
                <c:pt idx="14">
                  <c:v>1.3289239704281133E-2</c:v>
                </c:pt>
                <c:pt idx="15">
                  <c:v>1.1390349176194744E-2</c:v>
                </c:pt>
                <c:pt idx="16">
                  <c:v>1.0722346839984367E-2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6D7-4457-A2E8-44BE558A46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2763656"/>
        <c:axId val="1"/>
      </c:scatterChart>
      <c:valAx>
        <c:axId val="762763656"/>
        <c:scaling>
          <c:orientation val="minMax"/>
          <c:max val="2050"/>
          <c:min val="18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crossBetween val="midCat"/>
      </c:valAx>
      <c:valAx>
        <c:axId val="1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76276365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'[whole_base-19.xlsx]encient egypt'!#REF!</c:f>
              <c:strCache>
                <c:ptCount val="1"/>
              </c:strCache>
            </c:strRef>
          </c:tx>
          <c:spPr>
            <a:ln w="19050" cap="rnd" cmpd="sng" algn="ctr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xVal>
            <c:numRef>
              <c:f>'[whole_base-19.xlsx]encient egypt'!$A$125:$A$135</c:f>
              <c:numCache>
                <c:formatCode>General</c:formatCode>
                <c:ptCount val="11"/>
                <c:pt idx="0">
                  <c:v>-7750</c:v>
                </c:pt>
                <c:pt idx="1">
                  <c:v>-4750</c:v>
                </c:pt>
                <c:pt idx="2">
                  <c:v>-4250</c:v>
                </c:pt>
                <c:pt idx="3">
                  <c:v>-3750</c:v>
                </c:pt>
                <c:pt idx="4">
                  <c:v>-3250</c:v>
                </c:pt>
                <c:pt idx="5">
                  <c:v>-2750</c:v>
                </c:pt>
                <c:pt idx="6">
                  <c:v>-2250</c:v>
                </c:pt>
                <c:pt idx="7">
                  <c:v>-1750</c:v>
                </c:pt>
                <c:pt idx="8">
                  <c:v>-1250</c:v>
                </c:pt>
                <c:pt idx="9">
                  <c:v>-750</c:v>
                </c:pt>
                <c:pt idx="10">
                  <c:v>-250</c:v>
                </c:pt>
              </c:numCache>
            </c:numRef>
          </c:xVal>
          <c:yVal>
            <c:numRef>
              <c:f>'[whole_base-19.xlsx]encient egypt'!$B$125:$B$135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9</c:v>
                </c:pt>
                <c:pt idx="4">
                  <c:v>6</c:v>
                </c:pt>
                <c:pt idx="5">
                  <c:v>16</c:v>
                </c:pt>
                <c:pt idx="6">
                  <c:v>11</c:v>
                </c:pt>
                <c:pt idx="7">
                  <c:v>26</c:v>
                </c:pt>
                <c:pt idx="8">
                  <c:v>17</c:v>
                </c:pt>
                <c:pt idx="9">
                  <c:v>3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466-490F-99A7-F05DD1338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156160"/>
        <c:axId val="78157696"/>
      </c:scatterChart>
      <c:valAx>
        <c:axId val="78156160"/>
        <c:scaling>
          <c:orientation val="minMax"/>
          <c:max val="250"/>
          <c:min val="-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157696"/>
        <c:crosses val="autoZero"/>
        <c:crossBetween val="midCat"/>
      </c:valAx>
      <c:valAx>
        <c:axId val="7815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Число</a:t>
                </a:r>
                <a:r>
                  <a:rPr lang="ru-RU" baseline="0"/>
                  <a:t> важных изобретений и открытий за соответствующий промежуток времени</a:t>
                </a:r>
                <a:endParaRPr lang="ru-RU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156160"/>
        <c:crossesAt val="-5000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6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E5B2371-16BF-4368-ADD7-F3C142340D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57F664F1-CFC9-4555-B989-C075746165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664F1-CFC9-4555-B989-C075746165FD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40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FA140B-0869-4BAF-B5B0-705D25151E5B}" type="slidenum">
              <a:rPr lang="ru-RU" altLang="ru-RU" sz="1200" b="0" smtClean="0"/>
              <a:pPr/>
              <a:t>5</a:t>
            </a:fld>
            <a:endParaRPr lang="ru-RU" altLang="ru-RU" sz="1200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45A61F-1835-4D94-81BB-12CCF1DA2EEA}" type="slidenum">
              <a:rPr lang="ru-RU" altLang="ru-RU" sz="1200" b="0" smtClean="0"/>
              <a:pPr/>
              <a:t>6</a:t>
            </a:fld>
            <a:endParaRPr lang="ru-RU" altLang="ru-RU" sz="1200" b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125543-4321-4840-9B5E-CC46069CF2D4}" type="slidenum">
              <a:rPr lang="ru-RU" altLang="ru-RU" sz="1200" b="0" smtClean="0"/>
              <a:pPr/>
              <a:t>7</a:t>
            </a:fld>
            <a:endParaRPr lang="ru-RU" altLang="ru-RU" sz="1200" b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664F1-CFC9-4555-B989-C075746165FD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6458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B578E9-4215-4882-A38E-1DEB7CE34AFE}" type="slidenum">
              <a:rPr lang="ru-RU" altLang="ru-RU" sz="1200" b="0" smtClean="0"/>
              <a:pPr/>
              <a:t>20</a:t>
            </a:fld>
            <a:endParaRPr lang="ru-RU" altLang="ru-RU" sz="1200" b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A4458-50B9-4CB4-A052-FB8A60E505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10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38DA5-412B-40C1-94BB-D3CAE87A8E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78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42B4F-3D8D-4043-9825-88387879E5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040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1B517-4EFB-4D68-953C-C64ED976A5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757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97865-D5E1-4EBA-BE0F-87ADACE976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00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4591A-7307-4A89-BF34-1EC9FA905D0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042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F7778-D9E4-4FE5-82F2-067F0A09DB6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726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66787-C205-4A2E-9B8D-6758D29365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158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9645E-2E4A-4287-B5B5-E4DF86CED1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063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57DD-A3D9-4CE0-873F-B8A2646EA2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231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93EAC-1571-4FA7-B2F4-2241B41955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134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737566E1-5264-4727-9462-E2D54B4B05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0" y="2068513"/>
            <a:ext cx="91440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dirty="0">
                <a:solidFill>
                  <a:srgbClr val="0033CC"/>
                </a:solidFill>
              </a:rPr>
              <a:t>Мир на переломе: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dirty="0">
                <a:solidFill>
                  <a:srgbClr val="0033CC"/>
                </a:solidFill>
              </a:rPr>
              <a:t>п</a:t>
            </a:r>
            <a:r>
              <a:rPr lang="ru-RU" altLang="ru-RU" dirty="0" smtClean="0">
                <a:solidFill>
                  <a:srgbClr val="0033CC"/>
                </a:solidFill>
              </a:rPr>
              <a:t>ровидения </a:t>
            </a:r>
            <a:r>
              <a:rPr lang="ru-RU" altLang="ru-RU" dirty="0" err="1" smtClean="0">
                <a:solidFill>
                  <a:srgbClr val="0033CC"/>
                </a:solidFill>
              </a:rPr>
              <a:t>Н.Я.Данилевского</a:t>
            </a:r>
            <a:endParaRPr lang="ru-RU" altLang="ru-RU" dirty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800" dirty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800" dirty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dirty="0" err="1"/>
              <a:t>С.Ю.Малков</a:t>
            </a:r>
            <a:endParaRPr lang="ru-RU" altLang="ru-RU" sz="2400" dirty="0"/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200" i="1" dirty="0"/>
              <a:t>МГУ имени </a:t>
            </a:r>
            <a:r>
              <a:rPr lang="ru-RU" altLang="ru-RU" sz="2200" i="1" dirty="0" err="1"/>
              <a:t>М.В.Ломоносова</a:t>
            </a:r>
            <a:endParaRPr lang="ru-RU" altLang="ru-RU" sz="2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0" y="5337832"/>
            <a:ext cx="9144000" cy="1448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В результате процессов глобализации реальными геополитическими и геоэкономическими </a:t>
            </a:r>
            <a:r>
              <a:rPr lang="ru-RU" altLang="ru-RU" sz="22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акторами</a:t>
            </a:r>
            <a:r>
              <a:rPr lang="ru-RU" alt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становятся не отдельные национальные государства, а цивилизационные блоки.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Каков </a:t>
            </a:r>
            <a:r>
              <a:rPr lang="ru-RU" altLang="ru-RU" sz="22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будет реальный ход событий</a:t>
            </a:r>
            <a:r>
              <a:rPr lang="ru-RU" alt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?  Какова </a:t>
            </a:r>
            <a:r>
              <a:rPr lang="ru-RU" altLang="ru-RU" sz="22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роль России?</a:t>
            </a:r>
            <a:endParaRPr lang="ru-RU" altLang="ru-RU" sz="2200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2150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50"/>
          <a:stretch>
            <a:fillRect/>
          </a:stretch>
        </p:blipFill>
        <p:spPr bwMode="auto">
          <a:xfrm>
            <a:off x="0" y="1122364"/>
            <a:ext cx="8901113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Прямоугольная выноска 4"/>
          <p:cNvSpPr>
            <a:spLocks noChangeArrowheads="1"/>
          </p:cNvSpPr>
          <p:nvPr/>
        </p:nvSpPr>
        <p:spPr bwMode="auto">
          <a:xfrm>
            <a:off x="1727200" y="1978026"/>
            <a:ext cx="914400" cy="492125"/>
          </a:xfrm>
          <a:prstGeom prst="wedgeRectCallout">
            <a:avLst>
              <a:gd name="adj1" fmla="val 14088"/>
              <a:gd name="adj2" fmla="val 189671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0"/>
              <a:t>Байден</a:t>
            </a:r>
          </a:p>
        </p:txBody>
      </p:sp>
      <p:sp>
        <p:nvSpPr>
          <p:cNvPr id="21509" name="Прямоугольная выноска 5"/>
          <p:cNvSpPr>
            <a:spLocks noChangeArrowheads="1"/>
          </p:cNvSpPr>
          <p:nvPr/>
        </p:nvSpPr>
        <p:spPr bwMode="auto">
          <a:xfrm>
            <a:off x="2365375" y="4878388"/>
            <a:ext cx="914400" cy="493713"/>
          </a:xfrm>
          <a:prstGeom prst="wedgeRectCallout">
            <a:avLst>
              <a:gd name="adj1" fmla="val -25593"/>
              <a:gd name="adj2" fmla="val -269949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0"/>
              <a:t>Трамп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369254"/>
            <a:ext cx="9144000" cy="43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Все сценарии идут одновременно, но с разной интенсивностью.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0" y="2830513"/>
            <a:ext cx="91440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>
                <a:solidFill>
                  <a:srgbClr val="0033CC"/>
                </a:solidFill>
              </a:rPr>
              <a:t>Россия в контексте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>
                <a:solidFill>
                  <a:srgbClr val="0033CC"/>
                </a:solidFill>
              </a:rPr>
              <a:t>взаимодействия цивилизаций</a:t>
            </a:r>
            <a:endParaRPr lang="ru-RU" altLang="ru-RU" sz="280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200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88" y="2025650"/>
          <a:ext cx="8662987" cy="985838"/>
        </p:xfrm>
        <a:graphic>
          <a:graphicData uri="http://schemas.openxmlformats.org/drawingml/2006/table">
            <a:tbl>
              <a:tblPr/>
              <a:tblGrid>
                <a:gridCol w="1689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64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4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30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85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Сценарий №1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(возрождение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дивергенции)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Сценарий №2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(хаос)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Сценарий №3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(регионализация)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Сценарий №4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(новое </a:t>
                      </a: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глобаль-ное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общество)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578" name="AutoShape 13"/>
          <p:cNvSpPr>
            <a:spLocks noChangeArrowheads="1"/>
          </p:cNvSpPr>
          <p:nvPr/>
        </p:nvSpPr>
        <p:spPr bwMode="auto">
          <a:xfrm>
            <a:off x="2133600" y="2330450"/>
            <a:ext cx="266700" cy="207963"/>
          </a:xfrm>
          <a:prstGeom prst="rightArrow">
            <a:avLst>
              <a:gd name="adj1" fmla="val 50000"/>
              <a:gd name="adj2" fmla="val 320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600"/>
          </a:p>
        </p:txBody>
      </p:sp>
      <p:sp>
        <p:nvSpPr>
          <p:cNvPr id="23579" name="Rectangle 5"/>
          <p:cNvSpPr>
            <a:spLocks noChangeArrowheads="1"/>
          </p:cNvSpPr>
          <p:nvPr/>
        </p:nvSpPr>
        <p:spPr bwMode="auto">
          <a:xfrm>
            <a:off x="0" y="120650"/>
            <a:ext cx="91440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действий России эпоху глобального фазового перехода </a:t>
            </a:r>
          </a:p>
        </p:txBody>
      </p:sp>
      <p:sp>
        <p:nvSpPr>
          <p:cNvPr id="23580" name="AutoShape 13"/>
          <p:cNvSpPr>
            <a:spLocks noChangeArrowheads="1"/>
          </p:cNvSpPr>
          <p:nvPr/>
        </p:nvSpPr>
        <p:spPr bwMode="auto">
          <a:xfrm>
            <a:off x="4357688" y="2347913"/>
            <a:ext cx="266700" cy="207962"/>
          </a:xfrm>
          <a:prstGeom prst="rightArrow">
            <a:avLst>
              <a:gd name="adj1" fmla="val 50000"/>
              <a:gd name="adj2" fmla="val 320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600"/>
          </a:p>
        </p:txBody>
      </p:sp>
      <p:sp>
        <p:nvSpPr>
          <p:cNvPr id="23581" name="AutoShape 13"/>
          <p:cNvSpPr>
            <a:spLocks noChangeArrowheads="1"/>
          </p:cNvSpPr>
          <p:nvPr/>
        </p:nvSpPr>
        <p:spPr bwMode="auto">
          <a:xfrm>
            <a:off x="6742113" y="2347913"/>
            <a:ext cx="266700" cy="207962"/>
          </a:xfrm>
          <a:prstGeom prst="rightArrow">
            <a:avLst>
              <a:gd name="adj1" fmla="val 50000"/>
              <a:gd name="adj2" fmla="val 3206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600"/>
          </a:p>
        </p:txBody>
      </p:sp>
      <p:sp>
        <p:nvSpPr>
          <p:cNvPr id="23582" name="Прямоугольник 9"/>
          <p:cNvSpPr>
            <a:spLocks noChangeArrowheads="1"/>
          </p:cNvSpPr>
          <p:nvPr/>
        </p:nvSpPr>
        <p:spPr bwMode="auto">
          <a:xfrm>
            <a:off x="0" y="5049838"/>
            <a:ext cx="913288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России в информационной сфере: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№1 – противостояние давлению (</a:t>
            </a:r>
            <a:r>
              <a:rPr lang="ru-RU" altLang="ru-RU" sz="180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патриотизм</a:t>
            </a:r>
            <a:r>
              <a:rPr lang="ru-RU" altLang="ru-RU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, скрепа - территория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№2 – недопущение хаоса (</a:t>
            </a:r>
            <a:r>
              <a:rPr lang="ru-RU" altLang="ru-RU" sz="180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цивилизационная идентичность, </a:t>
            </a:r>
            <a:r>
              <a:rPr lang="ru-RU" altLang="ru-RU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скрепа – культура, религия, духовная сфера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№3 – союзы развития: БРИКС, ШОС, ЕАЭС (</a:t>
            </a:r>
            <a:r>
              <a:rPr lang="ru-RU" altLang="ru-RU" sz="180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 цивилизаций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№4 – новое мироустройство: Мир-организм (</a:t>
            </a:r>
            <a:r>
              <a:rPr lang="ru-RU" altLang="ru-RU" sz="180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идеология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23583" name="Прямоугольник 9"/>
          <p:cNvSpPr>
            <a:spLocks noChangeArrowheads="1"/>
          </p:cNvSpPr>
          <p:nvPr/>
        </p:nvSpPr>
        <p:spPr bwMode="auto">
          <a:xfrm>
            <a:off x="2373313" y="2973388"/>
            <a:ext cx="19478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«чужой-чужой»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(конкуренция)</a:t>
            </a:r>
            <a:endParaRPr lang="en-US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4" name="Прямоугольник 9"/>
          <p:cNvSpPr>
            <a:spLocks noChangeArrowheads="1"/>
          </p:cNvSpPr>
          <p:nvPr/>
        </p:nvSpPr>
        <p:spPr bwMode="auto">
          <a:xfrm>
            <a:off x="4440238" y="2952750"/>
            <a:ext cx="23860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«свой-чужой»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(партнерство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война цивилизаций)</a:t>
            </a:r>
            <a:endParaRPr lang="en-US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5" name="Прямоугольник 9"/>
          <p:cNvSpPr>
            <a:spLocks noChangeArrowheads="1"/>
          </p:cNvSpPr>
          <p:nvPr/>
        </p:nvSpPr>
        <p:spPr bwMode="auto">
          <a:xfrm>
            <a:off x="6859588" y="2944813"/>
            <a:ext cx="2066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«свой-свой»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(Мир-организм 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тоталитаризм)</a:t>
            </a:r>
            <a:endParaRPr lang="en-US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6" name="Прямоугольник 9"/>
          <p:cNvSpPr>
            <a:spLocks noChangeArrowheads="1"/>
          </p:cNvSpPr>
          <p:nvPr/>
        </p:nvSpPr>
        <p:spPr bwMode="auto">
          <a:xfrm>
            <a:off x="0" y="2998788"/>
            <a:ext cx="2254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западноцентризм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(принуждение)</a:t>
            </a:r>
            <a:endParaRPr lang="en-US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7" name="Прямоугольник 9"/>
          <p:cNvSpPr>
            <a:spLocks noChangeArrowheads="1"/>
          </p:cNvSpPr>
          <p:nvPr/>
        </p:nvSpPr>
        <p:spPr bwMode="auto">
          <a:xfrm>
            <a:off x="223838" y="3705225"/>
            <a:ext cx="3892550" cy="3143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Краткосрочный горизонт: патриотизм</a:t>
            </a:r>
            <a:endParaRPr lang="en-US" altLang="ru-RU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8" name="Прямоугольник 9"/>
          <p:cNvSpPr>
            <a:spLocks noChangeArrowheads="1"/>
          </p:cNvSpPr>
          <p:nvPr/>
        </p:nvSpPr>
        <p:spPr bwMode="auto">
          <a:xfrm>
            <a:off x="2305050" y="4154488"/>
            <a:ext cx="4521200" cy="3079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Среднесрочный горизонт: партнерство цивилизаций</a:t>
            </a:r>
            <a:endParaRPr lang="en-US" altLang="ru-RU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89" name="Прямоугольник 9"/>
          <p:cNvSpPr>
            <a:spLocks noChangeArrowheads="1"/>
          </p:cNvSpPr>
          <p:nvPr/>
        </p:nvSpPr>
        <p:spPr bwMode="auto">
          <a:xfrm>
            <a:off x="4116388" y="4603750"/>
            <a:ext cx="4903787" cy="3079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Долгосрочный горизонт: новая интегральная идеология</a:t>
            </a:r>
            <a:endParaRPr lang="en-US" altLang="ru-RU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90" name="Rectangle 6"/>
          <p:cNvSpPr>
            <a:spLocks noChangeArrowheads="1"/>
          </p:cNvSpPr>
          <p:nvPr/>
        </p:nvSpPr>
        <p:spPr bwMode="auto">
          <a:xfrm>
            <a:off x="-11113" y="752475"/>
            <a:ext cx="9144001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На каждом этапе глобальной трансформации – своя специфика и свои задачи, поэтому стратегия должна быть гибкой. Должно быть «проектирование будущего из будущего» на основе понимания особенностей конкретного этапа глобальной трансформации. </a:t>
            </a:r>
            <a:endParaRPr lang="ru-RU" altLang="ru-RU" sz="1800" b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0" y="74613"/>
            <a:ext cx="91440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делать? </a:t>
            </a: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0" y="684212"/>
            <a:ext cx="9167813" cy="61863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№1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(противодействие </a:t>
            </a:r>
            <a:r>
              <a:rPr lang="ru-RU" alt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западноцентризму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противостояние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давлению «коллективного Запада», отказ от </a:t>
            </a:r>
            <a:r>
              <a:rPr lang="en-US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-идеологии либерализма, патриотизм, борьба с «пятой колонной» и наследием 90-х годов.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ru-RU" altLang="ru-RU" sz="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№2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(недопущение хаоса):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цивилизационная самоидентификация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опыта исторического развития России, опыта объединения всех народов Российского государства (Московское царство, Российская империя, СССР) в систему «свой-свой»;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формулирование российской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цивилизационной идеологии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традиционных духовных скреп.</a:t>
            </a:r>
          </a:p>
          <a:p>
            <a:pPr marL="285750" indent="-285750">
              <a:spcBef>
                <a:spcPct val="0"/>
              </a:spcBef>
              <a:buFontTx/>
              <a:buChar char="-"/>
              <a:defRPr/>
            </a:pPr>
            <a:endParaRPr lang="ru-RU" altLang="ru-RU" sz="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№3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(взаимодействие цивилизаций):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реализация стратегии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партнерства цивилизаций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(БРИКС, ЕАЭС и др.);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</a:t>
            </a:r>
            <a:r>
              <a:rPr lang="ru-RU" altLang="ru-RU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идеологических основаниях (религиях) различных цивилизаций;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</a:t>
            </a:r>
            <a:r>
              <a:rPr lang="ru-RU" altLang="ru-RU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образа будущего</a:t>
            </a:r>
            <a:r>
              <a:rPr lang="ru-RU" altLang="ru-RU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цивилизационного синтеза.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ru-RU" alt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сценарии №4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(формирование Мир-организма):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формирование новой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этики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(идеологической основы глобальной системы «свой-свой»);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формирование </a:t>
            </a:r>
            <a:r>
              <a:rPr lang="ru-RU" altLang="ru-RU" sz="20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институтов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мироустройства (единство многообразия</a:t>
            </a:r>
            <a:r>
              <a:rPr lang="ru-RU" alt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ru-RU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0" y="5267325"/>
            <a:ext cx="91440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Развитие объединения </a:t>
            </a:r>
            <a:r>
              <a:rPr lang="ru-RU" altLang="ru-RU" sz="200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БРИКС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– задача реализации </a:t>
            </a:r>
            <a:r>
              <a:rPr lang="ru-RU" altLang="ru-RU" sz="200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сценария №3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Но пока не решены задачи в рамках </a:t>
            </a:r>
            <a:r>
              <a:rPr lang="ru-RU" altLang="ru-RU" sz="200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сценария №2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(цивилизационное самоопределение: кто мы?) и задачи выхода на </a:t>
            </a:r>
            <a:r>
              <a:rPr lang="ru-RU" altLang="ru-RU" sz="200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сценарий №4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(реализация проекта </a:t>
            </a:r>
            <a:r>
              <a:rPr lang="ru-RU" altLang="ru-RU" sz="2000" i="1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Мир-организм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: ради чего объединяемся? каков образ будущего?)</a:t>
            </a:r>
            <a:endParaRPr lang="ru-RU" altLang="ru-RU" sz="2000" i="1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27651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733425"/>
            <a:ext cx="8901113" cy="404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2"/>
          <p:cNvSpPr>
            <a:spLocks noChangeArrowheads="1"/>
          </p:cNvSpPr>
          <p:nvPr/>
        </p:nvSpPr>
        <p:spPr bwMode="auto">
          <a:xfrm>
            <a:off x="293687" y="1428750"/>
            <a:ext cx="8416925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цивилизации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не нечто застывшее и неизменное. В действительности, имеет место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цивилизационная динамика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длительный исторический процесс, имеющий свое начало и свое завершение. Начинается этот процесс, когда при возникновении масштабных проблем (вследствие, например, эколого-климатических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кризисов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какой-то этнос находит эффективный способ их преодоления за счет внедрения новых материальных и/или социальных технологий. Эти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удачные нововведения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способах самоорганизации институализируются и закрепляются в традициях, культуре, паттернах поведения. В течение какого-то исторического периода данные нововведения сохраняют свою эффективность и являются примером для подражания других этносов, вследствие чего происходит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ареала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цивилизации. Данное расширение происходит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территориальных границ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пределами которых эти нововведения в силу местных условий теряют свою эффективность. В местах распространения нововведений происходит их </a:t>
            </a:r>
            <a:r>
              <a:rPr lang="ru-RU" altLang="ru-RU" sz="2000" b="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частичная трансформация </a:t>
            </a:r>
            <a:r>
              <a:rPr lang="ru-RU" alt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лучшей адаптации к местной специфике. 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353865"/>
            <a:ext cx="91440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Является ли Россия самостоятельной цивилизацией?</a:t>
            </a:r>
            <a:endParaRPr lang="ru-RU" altLang="ru-RU" sz="2400" dirty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2"/>
          <p:cNvSpPr>
            <a:spLocks noChangeArrowheads="1"/>
          </p:cNvSpPr>
          <p:nvPr/>
        </p:nvSpPr>
        <p:spPr bwMode="auto">
          <a:xfrm>
            <a:off x="3990975" y="0"/>
            <a:ext cx="5153025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Жизненный цикл локальных цивилизаций связан с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активностью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Активный цикл локальных цивилизаций составляет около 2 тыс. лет.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С.И.Сухонос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основываясь на анализе цивилизационных циклов в различные исторические эпохи, считал, что эти циклы состоят из четырех фаз: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пробуждение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созидание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каждая из которых длиться примерно 500 лет. Например: </a:t>
            </a:r>
            <a:r>
              <a:rPr lang="ru-RU" altLang="ru-RU" sz="1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Античная цивилизация 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(1500 г. до н.э. – 500 г.) включает в себя </a:t>
            </a:r>
            <a:r>
              <a:rPr lang="ru-RU" alt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Микенскую</a:t>
            </a:r>
            <a:r>
              <a:rPr lang="ru-RU" altLang="ru-RU" sz="1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фазу – </a:t>
            </a:r>
            <a:r>
              <a:rPr lang="ru-RU" alt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Эллинскую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фазу – </a:t>
            </a:r>
            <a:r>
              <a:rPr lang="ru-RU" alt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Греческую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фазу – </a:t>
            </a:r>
            <a:r>
              <a:rPr lang="ru-RU" alt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Римскую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фазу.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Фазы </a:t>
            </a:r>
            <a:r>
              <a:rPr lang="ru-RU" altLang="ru-RU" sz="1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западноевропейской цивилизации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пробуждение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(500 г. до н.э. – 1000 г., христианизация, раннее средневековье),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(1000 г.  – 1500 г., Среднее средневековье, Возрождение),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созидание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(1500 г.  – 2000 г., Новое и Новейшее Время), «</a:t>
            </a:r>
            <a:r>
              <a:rPr lang="ru-RU" altLang="ru-RU" sz="1900" b="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(2000 г.  – 2500 г., торможение и закат).</a:t>
            </a:r>
          </a:p>
        </p:txBody>
      </p:sp>
      <p:pic>
        <p:nvPicPr>
          <p:cNvPr id="31748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700463"/>
            <a:ext cx="3773488" cy="315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Chart 3">
            <a:extLst>
              <a:ext uri="{FF2B5EF4-FFF2-40B4-BE49-F238E27FC236}">
                <a16:creationId xmlns:a16="http://schemas.microsoft.com/office/drawing/2014/main" id="{65C13470-A436-2D4C-1DD8-B5F912E7DB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9957653"/>
              </p:ext>
            </p:extLst>
          </p:nvPr>
        </p:nvGraphicFramePr>
        <p:xfrm>
          <a:off x="43033" y="316477"/>
          <a:ext cx="3947942" cy="244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271E364-7F83-C5D7-E46E-DBF19DA9D417}"/>
              </a:ext>
            </a:extLst>
          </p:cNvPr>
          <p:cNvSpPr txBox="1"/>
          <p:nvPr/>
        </p:nvSpPr>
        <p:spPr>
          <a:xfrm>
            <a:off x="43033" y="2785258"/>
            <a:ext cx="3947943" cy="50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200" b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Древний Египет, динамика числа значимых изобретений и открытий по </a:t>
            </a:r>
            <a:r>
              <a:rPr lang="ru-RU" sz="1200" b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пятисотлеткам</a:t>
            </a:r>
            <a:r>
              <a:rPr lang="ru-RU" sz="1200" b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2"/>
          <p:cNvSpPr>
            <a:spLocks noChangeArrowheads="1"/>
          </p:cNvSpPr>
          <p:nvPr/>
        </p:nvSpPr>
        <p:spPr bwMode="auto">
          <a:xfrm>
            <a:off x="128588" y="279400"/>
            <a:ext cx="893762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развития нашей цивилизации (1000 г. – 3000 г.) включают в себя: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Славянскую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стадию (объединение славянских племен вокруг Киева) –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Русскую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стадию (объединение русских земель вокруг Москвы) –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Российскую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стадию (объединение народов севера Евразии в рамках Российской империи со столицей в Санкт-Петербурге) –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Евразийскую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стадию (объединение народов Евразии вокруг СССР и далее – вокруг РФ).    </a:t>
            </a:r>
            <a:r>
              <a:rPr lang="ru-RU" altLang="ru-RU" sz="2000" b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единая линия жизни нашей цивилизации.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этим в целом для нашей цивилизации логично название: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Северо-Евразийская цивилизация с русским культурным ядром.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1" name="Picture 2" descr="D:\Беседы и интервью 12.04.13\Слайды от Кинсбурского\Запад и Россия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025" y="3708400"/>
            <a:ext cx="3595688" cy="174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Прямоугольник 3"/>
          <p:cNvSpPr>
            <a:spLocks noChangeArrowheads="1"/>
          </p:cNvSpPr>
          <p:nvPr/>
        </p:nvSpPr>
        <p:spPr bwMode="auto">
          <a:xfrm>
            <a:off x="128588" y="3516313"/>
            <a:ext cx="4864100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endParaRPr lang="ru-RU" altLang="ru-RU" sz="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локальная цивилизация относительно молодая, она прошла лишь две фазы цикла: «</a:t>
            </a:r>
            <a:r>
              <a:rPr lang="ru-RU" altLang="ru-RU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побуждение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» (1000 г. – 1500 г., принятие Православия и объединение земель вокруг Москвы) и «</a:t>
            </a:r>
            <a:r>
              <a:rPr lang="ru-RU" altLang="ru-RU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подготовка/обучение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» (1500 г. – 2000 г., освоение опыта других, более старших цивилизаций). Наступает фаза «</a:t>
            </a:r>
            <a:r>
              <a:rPr lang="ru-RU" altLang="ru-RU" sz="20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созидания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» (2000 г. – 2500 г.). </a:t>
            </a:r>
          </a:p>
        </p:txBody>
      </p:sp>
      <p:sp>
        <p:nvSpPr>
          <p:cNvPr id="32773" name="Прямоугольник 2"/>
          <p:cNvSpPr>
            <a:spLocks noChangeArrowheads="1"/>
          </p:cNvSpPr>
          <p:nvPr/>
        </p:nvSpPr>
        <p:spPr bwMode="auto">
          <a:xfrm>
            <a:off x="5849938" y="5418138"/>
            <a:ext cx="22018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600" b="0">
                <a:latin typeface="Times New Roman" panose="02020603050405020304" pitchFamily="18" charset="0"/>
                <a:cs typeface="Calibri" panose="020F0502020204030204" pitchFamily="34" charset="0"/>
              </a:rPr>
              <a:t>Эстафета цивилизаций</a:t>
            </a:r>
            <a:endParaRPr lang="ru-RU" altLang="ru-RU" sz="1600" b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2"/>
          <p:cNvSpPr>
            <a:spLocks noChangeArrowheads="1"/>
          </p:cNvSpPr>
          <p:nvPr/>
        </p:nvSpPr>
        <p:spPr bwMode="auto">
          <a:xfrm>
            <a:off x="312738" y="1141413"/>
            <a:ext cx="859948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нового взгляда на российскую историю: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отсталые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это считают либералы (и потому вынуждены вечно догонять), а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(и поэтому у нас был период ученичества, перенимания опыта и «набивания шишек»). 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наступает период </a:t>
            </a:r>
            <a:r>
              <a:rPr lang="ru-RU" altLang="ru-RU" sz="20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цивилизационной зрелости</a:t>
            </a: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, России необходимо достойно решить стоящие перед нашей цивилизацией задачи.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altLang="ru-RU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5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2" t="62659" r="2078" b="1717"/>
          <a:stretch>
            <a:fillRect/>
          </a:stretch>
        </p:blipFill>
        <p:spPr bwMode="auto">
          <a:xfrm>
            <a:off x="1916113" y="3878263"/>
            <a:ext cx="5675312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4668838"/>
            <a:ext cx="503237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88" y="4027488"/>
            <a:ext cx="5032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TextBox 14"/>
          <p:cNvSpPr txBox="1">
            <a:spLocks noChangeArrowheads="1"/>
          </p:cNvSpPr>
          <p:nvPr/>
        </p:nvSpPr>
        <p:spPr bwMode="auto">
          <a:xfrm>
            <a:off x="-120650" y="4554538"/>
            <a:ext cx="2352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Западно-европейская цивилизация</a:t>
            </a:r>
          </a:p>
        </p:txBody>
      </p:sp>
      <p:sp>
        <p:nvSpPr>
          <p:cNvPr id="33799" name="TextBox 15"/>
          <p:cNvSpPr txBox="1">
            <a:spLocks noChangeArrowheads="1"/>
          </p:cNvSpPr>
          <p:nvPr/>
        </p:nvSpPr>
        <p:spPr bwMode="auto">
          <a:xfrm>
            <a:off x="-120650" y="4054475"/>
            <a:ext cx="2352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Наша цивилизация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2"/>
          <p:cNvSpPr>
            <a:spLocks noChangeArrowheads="1"/>
          </p:cNvSpPr>
          <p:nvPr/>
        </p:nvSpPr>
        <p:spPr bwMode="auto">
          <a:xfrm>
            <a:off x="377825" y="3935413"/>
            <a:ext cx="84613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endParaRPr lang="ru-RU" altLang="ru-RU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Предназначение нашей цивилизации на фазе «</a:t>
            </a:r>
            <a:r>
              <a:rPr lang="ru-RU" altLang="ru-RU" sz="2400" b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созидания</a:t>
            </a: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» – предложить и продвигать проект </a:t>
            </a:r>
            <a:r>
              <a:rPr lang="ru-RU" altLang="ru-RU" sz="2400" b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мироустройства</a:t>
            </a: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поскольку в обществе будущего главным объединяющим началом будет, как и в России, </a:t>
            </a:r>
            <a:r>
              <a:rPr lang="ru-RU" altLang="ru-RU" sz="2400" b="0" i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этика</a:t>
            </a: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(при локальном многообразии: религиозном, этническом, культурном и т.д.), как основа </a:t>
            </a:r>
            <a:r>
              <a:rPr lang="ru-RU" altLang="ru-RU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многообразия</a:t>
            </a: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 (Мир-организм)</a:t>
            </a:r>
          </a:p>
        </p:txBody>
      </p:sp>
      <p:pic>
        <p:nvPicPr>
          <p:cNvPr id="34819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61"/>
          <a:stretch>
            <a:fillRect/>
          </a:stretch>
        </p:blipFill>
        <p:spPr bwMode="auto">
          <a:xfrm>
            <a:off x="696913" y="784225"/>
            <a:ext cx="761365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ChangeArrowheads="1"/>
          </p:cNvSpPr>
          <p:nvPr/>
        </p:nvSpPr>
        <p:spPr bwMode="auto">
          <a:xfrm>
            <a:off x="-22225" y="6069013"/>
            <a:ext cx="91440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Но понимаем ли мы, что такое цивилизация?</a:t>
            </a:r>
            <a:endParaRPr lang="ru-RU" altLang="ru-RU" sz="240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-22225" y="169863"/>
            <a:ext cx="9144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интереса к </a:t>
            </a:r>
            <a:r>
              <a:rPr lang="ru-RU" altLang="ru-RU" sz="2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цивилизационной </a:t>
            </a:r>
            <a:r>
              <a:rPr lang="ru-RU" altLang="ru-RU" sz="26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тематике </a:t>
            </a:r>
            <a:endParaRPr lang="ru-RU" altLang="ru-RU" sz="2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7487" y="1093818"/>
            <a:ext cx="86645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400" b="0" dirty="0" smtClean="0"/>
              <a:t>Цивилизационная тематика в политическом дискурсе:</a:t>
            </a:r>
          </a:p>
          <a:p>
            <a:pPr marL="342900" indent="-34290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ru-RU" altLang="ru-RU" sz="2400" b="0" dirty="0" smtClean="0"/>
              <a:t>выступления </a:t>
            </a:r>
            <a:r>
              <a:rPr lang="ru-RU" altLang="ru-RU" sz="2400" b="0" dirty="0" err="1" smtClean="0"/>
              <a:t>В.В.Путина</a:t>
            </a:r>
            <a:r>
              <a:rPr lang="ru-RU" altLang="ru-RU" sz="2400" b="0" dirty="0" smtClean="0"/>
              <a:t> на Валдайском клубе в 2022 и 2023 годах;</a:t>
            </a:r>
          </a:p>
          <a:p>
            <a:pPr marL="342900" indent="-34290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ru-RU" altLang="ru-RU" sz="2400" b="0" dirty="0" smtClean="0"/>
              <a:t>военный конфликт на Украине – борьба против России «коллективного Запада», то есть Западной цивилизации (ср. войны с Наполеоном и Гитлером);</a:t>
            </a:r>
          </a:p>
          <a:p>
            <a:pPr marL="342900" indent="-34290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ru-RU" altLang="ru-RU" sz="2400" b="0" dirty="0" smtClean="0"/>
              <a:t>«Концепция внешней политики Российской Федерации» (утверждена указом Президента РФ 31 марта 2023 года), п.4: «Более чем тысячелетний опыт самостоятельной государственности, культурное наследие предшествовавшей эпохи … определяют особое положение России как самобытного </a:t>
            </a:r>
            <a:r>
              <a:rPr lang="ru-RU" altLang="ru-RU" sz="2400" b="0" i="1" dirty="0" smtClean="0"/>
              <a:t>государства-цивилизации</a:t>
            </a:r>
            <a:r>
              <a:rPr lang="ru-RU" altLang="ru-RU" sz="2400" b="0" dirty="0" smtClean="0"/>
              <a:t> …».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рямоугольник 9"/>
          <p:cNvSpPr>
            <a:spLocks noChangeArrowheads="1"/>
          </p:cNvSpPr>
          <p:nvPr/>
        </p:nvSpPr>
        <p:spPr bwMode="auto">
          <a:xfrm>
            <a:off x="392113" y="3622675"/>
            <a:ext cx="8382000" cy="249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6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Малков Сергей Юрьевич</a:t>
            </a:r>
            <a:endParaRPr lang="en-US" altLang="ru-RU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s@malkov.org</a:t>
            </a:r>
            <a:endParaRPr lang="ru-RU" altLang="ru-RU" sz="2400" b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Прямоугольник 2"/>
          <p:cNvSpPr>
            <a:spLocks noChangeArrowheads="1"/>
          </p:cNvSpPr>
          <p:nvPr/>
        </p:nvSpPr>
        <p:spPr bwMode="auto">
          <a:xfrm>
            <a:off x="531813" y="525463"/>
            <a:ext cx="8102600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Актуальная задача: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ревизия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гуманитарных наук</a:t>
            </a:r>
            <a:r>
              <a:rPr lang="ru-RU" altLang="ru-RU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, заимствованных нами у Западной цивилизации в период нашего ученичества (1500-2000 гг.), формирование своего </a:t>
            </a:r>
            <a:r>
              <a:rPr lang="ru-RU" altLang="ru-RU" sz="2200" b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</a:t>
            </a:r>
            <a:r>
              <a:rPr lang="ru-RU" altLang="ru-RU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 (аналогично тому, что было сделано европейской цивилизацией в фазе ее зрелости). </a:t>
            </a:r>
            <a:endParaRPr lang="ru-RU" altLang="ru-RU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377825" y="193675"/>
            <a:ext cx="8339138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Социальная самоорганизация</a:t>
            </a: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2413" y="723900"/>
          <a:ext cx="8670925" cy="6134101"/>
        </p:xfrm>
        <a:graphic>
          <a:graphicData uri="http://schemas.openxmlformats.org/drawingml/2006/table">
            <a:tbl>
              <a:tblPr/>
              <a:tblGrid>
                <a:gridCol w="2077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3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-структура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-структура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7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Институциональные особенности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Регулируемая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Директивная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централизованная система управления (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вертикальные иерархии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Примат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коллективизма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социально-психологической сфере 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Либеральная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рыночная экономика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Адаптивная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(демократическая) система управления (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горизонтальные сети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Примат 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индивидуализма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социально-психологической сфере 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Условия формирования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серьезные внешние угрозы;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недостаток ресурсов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игра с нулевой суммой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отсутствие серьезных внешних угроз;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разнообразие ресурсов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игра с положительной суммой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конкуренции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конкуренция социумов (выживает сильнейший социум); альтернатива «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свой-свой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 «</a:t>
                      </a: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свой-чужой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конкуренция индивидов (выживает сильнейший индивид); взаимодействие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чужой-чужой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(выживание социума)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</a:t>
                      </a: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(повышение индивидуального благосостояния)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достижения цели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объединение слабых вокруг сильного (сильная центральная власть)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объединение слабых против сильного (слабая центральная власть)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Приоритеты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кооперация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принцип;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единства общества;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улучшение управления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конкуренция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принцип;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инициирование плюрализма, экономической активности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Этическая система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декларация добра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(идеологическое единство)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5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запрет зла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(свобода действий в рамках закона)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4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Угрозы системе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потеря единства общества;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бюрократизм, коррупция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монополизация власти;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имущественное расслоение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6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 защиты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организация (государство)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индивидуальные права и свободы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428" marR="5442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96851" y="114300"/>
            <a:ext cx="8761412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200" b="0" dirty="0"/>
              <a:t>Единого понятия </a:t>
            </a:r>
            <a:r>
              <a:rPr lang="ru-RU" altLang="ru-RU" sz="2200" dirty="0">
                <a:solidFill>
                  <a:srgbClr val="000099"/>
                </a:solidFill>
              </a:rPr>
              <a:t>цивилизация</a:t>
            </a:r>
            <a:r>
              <a:rPr lang="ru-RU" altLang="ru-RU" sz="2200" b="0" dirty="0">
                <a:solidFill>
                  <a:srgbClr val="000099"/>
                </a:solidFill>
              </a:rPr>
              <a:t> </a:t>
            </a:r>
            <a:r>
              <a:rPr lang="ru-RU" altLang="ru-RU" sz="2200" b="0" dirty="0"/>
              <a:t>нет. Есть разные трактовки этого понятия в рамках стадиального и структурного подходов: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800" b="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200" b="0" dirty="0">
                <a:solidFill>
                  <a:srgbClr val="000099"/>
                </a:solidFill>
              </a:rPr>
              <a:t>- </a:t>
            </a:r>
            <a:r>
              <a:rPr lang="ru-RU" altLang="ru-RU" sz="2200" dirty="0">
                <a:solidFill>
                  <a:srgbClr val="000099"/>
                </a:solidFill>
              </a:rPr>
              <a:t>цивилизация</a:t>
            </a:r>
            <a:r>
              <a:rPr lang="ru-RU" altLang="ru-RU" sz="2200" dirty="0"/>
              <a:t> </a:t>
            </a:r>
            <a:r>
              <a:rPr lang="ru-RU" altLang="ru-RU" sz="2200" b="0" dirty="0"/>
              <a:t>- </a:t>
            </a:r>
            <a:r>
              <a:rPr lang="ru-RU" altLang="ru-RU" sz="2200" i="1" dirty="0"/>
              <a:t>стадия</a:t>
            </a:r>
            <a:r>
              <a:rPr lang="ru-RU" altLang="ru-RU" sz="2200" b="0" dirty="0"/>
              <a:t> всемирного исторического процесса, связанная с достижением определённого уровня социальности и технического </a:t>
            </a:r>
            <a:r>
              <a:rPr lang="ru-RU" altLang="ru-RU" sz="2200" b="0" dirty="0" smtClean="0"/>
              <a:t>прогресса (</a:t>
            </a:r>
            <a:r>
              <a:rPr lang="ru-RU" altLang="ru-RU" sz="2200" b="0" dirty="0" err="1" smtClean="0">
                <a:solidFill>
                  <a:srgbClr val="7030A0"/>
                </a:solidFill>
              </a:rPr>
              <a:t>Н.А.Буланже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В.Мирабо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А.Фергюсон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Л.Морган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 smtClean="0">
                <a:solidFill>
                  <a:srgbClr val="7030A0"/>
                </a:solidFill>
              </a:rPr>
              <a:t>Ф.Энгельс</a:t>
            </a:r>
            <a:r>
              <a:rPr lang="ru-RU" altLang="ru-RU" sz="2200" b="0" dirty="0" smtClean="0">
                <a:solidFill>
                  <a:srgbClr val="7030A0"/>
                </a:solidFill>
              </a:rPr>
              <a:t>);</a:t>
            </a:r>
            <a:endParaRPr lang="ru-RU" altLang="ru-RU" sz="2200" b="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800" b="0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ru-RU" sz="2200" b="0" dirty="0">
                <a:solidFill>
                  <a:srgbClr val="000099"/>
                </a:solidFill>
              </a:rPr>
              <a:t>- </a:t>
            </a:r>
            <a:r>
              <a:rPr lang="ru-RU" altLang="ru-RU" sz="2200" dirty="0">
                <a:solidFill>
                  <a:srgbClr val="000099"/>
                </a:solidFill>
              </a:rPr>
              <a:t>цивилизация</a:t>
            </a:r>
            <a:r>
              <a:rPr lang="ru-RU" altLang="ru-RU" sz="2200" b="0" dirty="0"/>
              <a:t> - </a:t>
            </a:r>
            <a:r>
              <a:rPr lang="ru-RU" altLang="ru-RU" sz="2200" b="0" i="1" dirty="0"/>
              <a:t>локализованное</a:t>
            </a:r>
            <a:r>
              <a:rPr lang="ru-RU" altLang="ru-RU" sz="2200" b="0" dirty="0"/>
              <a:t> во времени и пространстве </a:t>
            </a:r>
            <a:r>
              <a:rPr lang="ru-RU" altLang="ru-RU" sz="2200" i="1" dirty="0"/>
              <a:t>общество</a:t>
            </a:r>
            <a:r>
              <a:rPr lang="ru-RU" altLang="ru-RU" sz="2200" b="0" dirty="0"/>
              <a:t>. Локальные цивилизации являются целостными системами, представляющими собой комплексы экономической, политической, социальной и духовной подсистем, и развивающиеся по законам витальных </a:t>
            </a:r>
            <a:r>
              <a:rPr lang="ru-RU" altLang="ru-RU" sz="2200" b="0" dirty="0" smtClean="0"/>
              <a:t>циклов </a:t>
            </a:r>
            <a:r>
              <a:rPr lang="ru-RU" altLang="ru-RU" sz="2200" b="0" dirty="0" smtClean="0">
                <a:solidFill>
                  <a:srgbClr val="7030A0"/>
                </a:solidFill>
              </a:rPr>
              <a:t>(</a:t>
            </a:r>
            <a:r>
              <a:rPr lang="ru-RU" altLang="ru-RU" sz="2200" b="0" dirty="0" err="1" smtClean="0">
                <a:solidFill>
                  <a:srgbClr val="7030A0"/>
                </a:solidFill>
              </a:rPr>
              <a:t>Д.Вико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П.С.Баланш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А.Гумбольт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Ш.Ренувье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Ж.Гобино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Г.Рюккерт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dirty="0" err="1">
                <a:solidFill>
                  <a:srgbClr val="7030A0"/>
                </a:solidFill>
              </a:rPr>
              <a:t>Н.Я.Данилевский</a:t>
            </a:r>
            <a:r>
              <a:rPr lang="ru-RU" altLang="ru-RU" sz="2200" dirty="0">
                <a:solidFill>
                  <a:srgbClr val="7030A0"/>
                </a:solidFill>
              </a:rPr>
              <a:t>,</a:t>
            </a:r>
            <a:r>
              <a:rPr lang="ru-RU" altLang="ru-RU" sz="2200" b="0" dirty="0">
                <a:solidFill>
                  <a:srgbClr val="7030A0"/>
                </a:solidFill>
              </a:rPr>
              <a:t> </a:t>
            </a:r>
            <a:r>
              <a:rPr lang="ru-RU" altLang="ru-RU" sz="2200" b="0" dirty="0" err="1">
                <a:solidFill>
                  <a:srgbClr val="7030A0"/>
                </a:solidFill>
              </a:rPr>
              <a:t>О.Шпенглер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А.Тойнби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Л.Н.Гумилев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Ю.В.Яковец</a:t>
            </a:r>
            <a:r>
              <a:rPr lang="ru-RU" altLang="ru-RU" sz="2200" b="0" dirty="0">
                <a:solidFill>
                  <a:srgbClr val="7030A0"/>
                </a:solidFill>
              </a:rPr>
              <a:t>, </a:t>
            </a:r>
            <a:r>
              <a:rPr lang="ru-RU" altLang="ru-RU" sz="2200" b="0" dirty="0" err="1">
                <a:solidFill>
                  <a:srgbClr val="7030A0"/>
                </a:solidFill>
              </a:rPr>
              <a:t>С.И.Сухонос</a:t>
            </a:r>
            <a:r>
              <a:rPr lang="ru-RU" altLang="ru-RU" sz="2200" b="0" dirty="0">
                <a:solidFill>
                  <a:srgbClr val="7030A0"/>
                </a:solidFill>
              </a:rPr>
              <a:t> и др</a:t>
            </a:r>
            <a:r>
              <a:rPr lang="ru-RU" altLang="ru-RU" sz="2200" b="0" dirty="0" smtClean="0">
                <a:solidFill>
                  <a:srgbClr val="7030A0"/>
                </a:solidFill>
              </a:rPr>
              <a:t>.).</a:t>
            </a:r>
            <a:endParaRPr lang="ru-RU" altLang="ru-RU" sz="2200" b="0" dirty="0">
              <a:solidFill>
                <a:srgbClr val="7030A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800" b="0" dirty="0">
              <a:solidFill>
                <a:srgbClr val="7030A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 err="1" smtClean="0">
                <a:solidFill>
                  <a:srgbClr val="7030A0"/>
                </a:solidFill>
              </a:rPr>
              <a:t>Н.Я.Данилевский</a:t>
            </a:r>
            <a:r>
              <a:rPr lang="ru-RU" altLang="ru-RU" sz="2200" dirty="0" smtClean="0">
                <a:solidFill>
                  <a:srgbClr val="7030A0"/>
                </a:solidFill>
              </a:rPr>
              <a:t>:</a:t>
            </a:r>
            <a:r>
              <a:rPr lang="ru-RU" altLang="ru-RU" sz="2200" dirty="0" smtClean="0"/>
              <a:t> </a:t>
            </a:r>
            <a:r>
              <a:rPr lang="ru-RU" altLang="ru-RU" sz="2200" b="0" dirty="0" smtClean="0"/>
              <a:t>Каждый культурно-исторический тип (цивилизация) проходит свой жизненный цикл. Россия – страна-цивилизация.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800" b="0" dirty="0">
              <a:solidFill>
                <a:srgbClr val="C0000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 smtClean="0">
                <a:solidFill>
                  <a:srgbClr val="C00000"/>
                </a:solidFill>
              </a:rPr>
              <a:t>Почему идеи </a:t>
            </a:r>
            <a:r>
              <a:rPr lang="ru-RU" altLang="ru-RU" sz="2200" dirty="0" err="1" smtClean="0">
                <a:solidFill>
                  <a:srgbClr val="C00000"/>
                </a:solidFill>
              </a:rPr>
              <a:t>Н.Я.Данилевского</a:t>
            </a:r>
            <a:r>
              <a:rPr lang="ru-RU" altLang="ru-RU" sz="2200" dirty="0" smtClean="0">
                <a:solidFill>
                  <a:srgbClr val="C00000"/>
                </a:solidFill>
              </a:rPr>
              <a:t> стали актуальными именно сейчас?</a:t>
            </a:r>
            <a:endParaRPr lang="ru-RU" altLang="ru-RU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0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0" y="2830513"/>
            <a:ext cx="914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dirty="0" smtClean="0">
                <a:solidFill>
                  <a:srgbClr val="0033CC"/>
                </a:solidFill>
              </a:rPr>
              <a:t>Современная историческая ситуация</a:t>
            </a:r>
            <a:endParaRPr lang="ru-RU" altLang="ru-RU" sz="2800" dirty="0">
              <a:solidFill>
                <a:srgbClr val="0033C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2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рис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1295257"/>
            <a:ext cx="3924300" cy="340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1411288" y="688832"/>
            <a:ext cx="2622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>
                <a:latin typeface="Verdana" panose="020B0604030504040204" pitchFamily="34" charset="0"/>
              </a:rPr>
              <a:t>Население мира</a:t>
            </a:r>
          </a:p>
        </p:txBody>
      </p:sp>
      <p:pic>
        <p:nvPicPr>
          <p:cNvPr id="6148" name="Picture 8" descr="рис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738" y="1153969"/>
            <a:ext cx="39243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5530851" y="692007"/>
            <a:ext cx="196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>
                <a:latin typeface="Verdana" panose="020B0604030504040204" pitchFamily="34" charset="0"/>
              </a:rPr>
              <a:t>Мировой ВВП</a:t>
            </a: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412751" y="4567094"/>
            <a:ext cx="8347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демографических и экономических показателей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с начала нашей эры до середины ХХ века</a:t>
            </a: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609600" y="0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XIX-XX</a:t>
            </a:r>
            <a:r>
              <a:rPr lang="ru-RU" altLang="ru-RU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вв. – «эпоха роста»</a:t>
            </a:r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-23813" y="5331553"/>
            <a:ext cx="9144001" cy="151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В период с начала </a:t>
            </a:r>
            <a:r>
              <a:rPr lang="en-US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XIX</a:t>
            </a:r>
            <a:r>
              <a:rPr lang="ru-RU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века до конца </a:t>
            </a:r>
            <a:r>
              <a:rPr lang="en-US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XX</a:t>
            </a:r>
            <a:r>
              <a:rPr lang="ru-RU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века наблюдался чрезвычайно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быстрый рост экономических и демографических характеристик, обусловленный индустриальной революцией (замена ручного труда машинным</a:t>
            </a:r>
            <a:r>
              <a:rPr lang="ru-RU" alt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). На первый план вышла стадиальная теория. </a:t>
            </a:r>
            <a:endParaRPr lang="ru-RU" altLang="ru-RU" sz="1800" dirty="0" smtClean="0">
              <a:solidFill>
                <a:srgbClr val="C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solidFill>
                  <a:srgbClr val="000099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Но что </a:t>
            </a:r>
            <a:r>
              <a:rPr lang="ru-RU" altLang="ru-RU" sz="2000" dirty="0" smtClean="0">
                <a:solidFill>
                  <a:srgbClr val="000099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будет дальше?</a:t>
            </a:r>
            <a:endParaRPr lang="ru-RU" altLang="ru-RU" sz="2000" dirty="0">
              <a:solidFill>
                <a:srgbClr val="000099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4" t="22623" r="9579" b="11037"/>
          <a:stretch>
            <a:fillRect/>
          </a:stretch>
        </p:blipFill>
        <p:spPr bwMode="auto">
          <a:xfrm>
            <a:off x="5303838" y="1244600"/>
            <a:ext cx="2695575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4772025" y="3041650"/>
            <a:ext cx="3760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>
                <a:latin typeface="Times New Roman" panose="02020603050405020304" pitchFamily="18" charset="0"/>
              </a:rPr>
              <a:t>Возможные сценарии демографической динамики</a:t>
            </a:r>
          </a:p>
        </p:txBody>
      </p:sp>
      <p:pic>
        <p:nvPicPr>
          <p:cNvPr id="10244" name="Рисунок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3206" r="1530" b="3487"/>
          <a:stretch>
            <a:fillRect/>
          </a:stretch>
        </p:blipFill>
        <p:spPr bwMode="auto">
          <a:xfrm>
            <a:off x="5387975" y="4173538"/>
            <a:ext cx="3144838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4929188" y="6211888"/>
            <a:ext cx="40274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>
                <a:latin typeface="Times New Roman" panose="02020603050405020304" pitchFamily="18" charset="0"/>
              </a:rPr>
              <a:t>Переход от «Великой дивергенции» к «Великой конвергенции»</a:t>
            </a: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781023" y="4172937"/>
          <a:ext cx="3074697" cy="203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65113" y="6211888"/>
            <a:ext cx="40274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>
                <a:latin typeface="Times New Roman" panose="02020603050405020304" pitchFamily="18" charset="0"/>
              </a:rPr>
              <a:t>Замедление изобретательской активности</a:t>
            </a: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817351" y="1245270"/>
          <a:ext cx="2645145" cy="1809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433388" y="3111500"/>
            <a:ext cx="3760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>
                <a:latin typeface="Times New Roman" panose="02020603050405020304" pitchFamily="18" charset="0"/>
              </a:rPr>
              <a:t>Динамика темпов роста населения Земли (сплошная линия) и мирового ВВП (пунктир)</a:t>
            </a:r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0" y="231775"/>
            <a:ext cx="91440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Признаки фазового перехода: резкое изменение трендов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616075"/>
            <a:ext cx="5545138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-77788" y="5127625"/>
            <a:ext cx="9221788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0"/>
              <a:t>Динамика численности г</a:t>
            </a:r>
            <a:r>
              <a:rPr lang="ru-RU" altLang="ru-RU" sz="1800" b="0">
                <a:cs typeface="Times New Roman" panose="02020603050405020304" pitchFamily="18" charset="0"/>
              </a:rPr>
              <a:t>ородско</a:t>
            </a:r>
            <a:r>
              <a:rPr lang="ru-RU" altLang="ru-RU" sz="1800" b="0"/>
              <a:t>го</a:t>
            </a:r>
            <a:r>
              <a:rPr lang="ru-RU" altLang="ru-RU" sz="1800" b="0">
                <a:cs typeface="Times New Roman" panose="02020603050405020304" pitchFamily="18" charset="0"/>
              </a:rPr>
              <a:t> населения мира, млн. чел. </a:t>
            </a:r>
            <a:endParaRPr lang="ru-RU" altLang="ru-RU" sz="1800" b="0"/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0">
                <a:cs typeface="Times New Roman" panose="02020603050405020304" pitchFamily="18" charset="0"/>
              </a:rPr>
              <a:t>(для городов с населением &gt; 10000 чел 1990 г. н.э.)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1100" b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0"/>
              <a:t>Рождение новой «условной информации» (УИ) (религии, идеологии):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0"/>
              <a:t>       </a:t>
            </a:r>
            <a:r>
              <a:rPr lang="ru-RU" altLang="ru-RU" sz="1600" b="0"/>
              <a:t>- УИ, стимулирующие активность, индивидуализм, снятие ограничений;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0"/>
              <a:t>       </a:t>
            </a:r>
            <a:r>
              <a:rPr lang="ru-RU" altLang="ru-RU" sz="1600" b="0"/>
              <a:t>- УИ, стимулирующие коллективизм, самоограничения</a:t>
            </a:r>
          </a:p>
        </p:txBody>
      </p:sp>
      <p:sp>
        <p:nvSpPr>
          <p:cNvPr id="13316" name="AutoShape 7"/>
          <p:cNvSpPr>
            <a:spLocks noChangeArrowheads="1"/>
          </p:cNvSpPr>
          <p:nvPr/>
        </p:nvSpPr>
        <p:spPr bwMode="auto">
          <a:xfrm>
            <a:off x="71438" y="1760538"/>
            <a:ext cx="1611312" cy="2033587"/>
          </a:xfrm>
          <a:prstGeom prst="wedgeRectCallout">
            <a:avLst>
              <a:gd name="adj1" fmla="val 253190"/>
              <a:gd name="adj2" fmla="val 406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ru-RU" altLang="ru-RU" sz="2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«Осевое время». Разрушение старых и формирование новых структур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FF5050"/>
              </a:solidFill>
            </a:endParaRPr>
          </a:p>
        </p:txBody>
      </p:sp>
      <p:sp>
        <p:nvSpPr>
          <p:cNvPr id="13317" name="AutoShape 9"/>
          <p:cNvSpPr>
            <a:spLocks noChangeArrowheads="1"/>
          </p:cNvSpPr>
          <p:nvPr/>
        </p:nvSpPr>
        <p:spPr bwMode="auto">
          <a:xfrm>
            <a:off x="7324725" y="2259013"/>
            <a:ext cx="1655763" cy="1822450"/>
          </a:xfrm>
          <a:prstGeom prst="wedgeRectCallout">
            <a:avLst>
              <a:gd name="adj1" fmla="val -78194"/>
              <a:gd name="adj2" fmla="val -1690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ru-RU" altLang="ru-RU" sz="2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Современная эпоха. Разрушение старых и формирование новых структур</a:t>
            </a:r>
          </a:p>
        </p:txBody>
      </p:sp>
      <p:sp>
        <p:nvSpPr>
          <p:cNvPr id="13318" name="AutoShape 10"/>
          <p:cNvSpPr>
            <a:spLocks noChangeArrowheads="1"/>
          </p:cNvSpPr>
          <p:nvPr/>
        </p:nvSpPr>
        <p:spPr bwMode="auto">
          <a:xfrm>
            <a:off x="7331075" y="4248150"/>
            <a:ext cx="1600200" cy="914400"/>
          </a:xfrm>
          <a:prstGeom prst="wedgeRectCallout">
            <a:avLst>
              <a:gd name="adj1" fmla="val -160856"/>
              <a:gd name="adj2" fmla="val -15196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altLang="ru-RU" sz="20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Развитые государства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1600">
              <a:solidFill>
                <a:srgbClr val="000099"/>
              </a:solidFill>
            </a:endParaRPr>
          </a:p>
        </p:txBody>
      </p:sp>
      <p:sp>
        <p:nvSpPr>
          <p:cNvPr id="13319" name="AutoShape 11"/>
          <p:cNvSpPr>
            <a:spLocks noChangeArrowheads="1"/>
          </p:cNvSpPr>
          <p:nvPr/>
        </p:nvSpPr>
        <p:spPr bwMode="auto">
          <a:xfrm>
            <a:off x="71438" y="3992563"/>
            <a:ext cx="1566862" cy="904875"/>
          </a:xfrm>
          <a:prstGeom prst="wedgeRectCallout">
            <a:avLst>
              <a:gd name="adj1" fmla="val 217824"/>
              <a:gd name="adj2" fmla="val -4359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altLang="ru-RU" sz="20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Ранние государства</a:t>
            </a:r>
            <a:endParaRPr lang="ru-RU" altLang="ru-RU" sz="2000">
              <a:solidFill>
                <a:srgbClr val="000099"/>
              </a:solidFill>
            </a:endParaRPr>
          </a:p>
        </p:txBody>
      </p:sp>
      <p:sp>
        <p:nvSpPr>
          <p:cNvPr id="13320" name="AutoShape 10"/>
          <p:cNvSpPr>
            <a:spLocks noChangeArrowheads="1"/>
          </p:cNvSpPr>
          <p:nvPr/>
        </p:nvSpPr>
        <p:spPr bwMode="auto">
          <a:xfrm>
            <a:off x="7372350" y="1135063"/>
            <a:ext cx="1600200" cy="955675"/>
          </a:xfrm>
          <a:prstGeom prst="wedgeRectCallout">
            <a:avLst>
              <a:gd name="adj1" fmla="val -63676"/>
              <a:gd name="adj2" fmla="val 3446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ru-RU" altLang="ru-RU" sz="200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Общество-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0"/>
              <a:t>организм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1600">
              <a:solidFill>
                <a:srgbClr val="000099"/>
              </a:solidFill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6851650" y="1947863"/>
            <a:ext cx="636588" cy="238125"/>
          </a:xfrm>
          <a:custGeom>
            <a:avLst/>
            <a:gdLst>
              <a:gd name="connsiteX0" fmla="*/ 0 w 636104"/>
              <a:gd name="connsiteY0" fmla="*/ 238539 h 238539"/>
              <a:gd name="connsiteX1" fmla="*/ 66261 w 636104"/>
              <a:gd name="connsiteY1" fmla="*/ 106017 h 238539"/>
              <a:gd name="connsiteX2" fmla="*/ 278296 w 636104"/>
              <a:gd name="connsiteY2" fmla="*/ 39756 h 238539"/>
              <a:gd name="connsiteX3" fmla="*/ 636104 w 636104"/>
              <a:gd name="connsiteY3" fmla="*/ 0 h 238539"/>
              <a:gd name="connsiteX4" fmla="*/ 636104 w 636104"/>
              <a:gd name="connsiteY4" fmla="*/ 0 h 238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6104" h="238539">
                <a:moveTo>
                  <a:pt x="0" y="238539"/>
                </a:moveTo>
                <a:cubicBezTo>
                  <a:pt x="9939" y="188843"/>
                  <a:pt x="19878" y="139148"/>
                  <a:pt x="66261" y="106017"/>
                </a:cubicBezTo>
                <a:cubicBezTo>
                  <a:pt x="112644" y="72886"/>
                  <a:pt x="183322" y="57426"/>
                  <a:pt x="278296" y="39756"/>
                </a:cubicBezTo>
                <a:cubicBezTo>
                  <a:pt x="373270" y="22087"/>
                  <a:pt x="636104" y="0"/>
                  <a:pt x="636104" y="0"/>
                </a:cubicBezTo>
                <a:lnTo>
                  <a:pt x="636104" y="0"/>
                </a:lnTo>
              </a:path>
            </a:pathLst>
          </a:custGeom>
          <a:ln w="349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22" name="Text Box 12"/>
          <p:cNvSpPr txBox="1">
            <a:spLocks noChangeArrowheads="1"/>
          </p:cNvSpPr>
          <p:nvPr/>
        </p:nvSpPr>
        <p:spPr bwMode="auto">
          <a:xfrm>
            <a:off x="0" y="220663"/>
            <a:ext cx="9144000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как отражение технологических революций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смены механизмов социальной самоорганизации</a:t>
            </a:r>
          </a:p>
        </p:txBody>
      </p:sp>
      <p:sp>
        <p:nvSpPr>
          <p:cNvPr id="13323" name="Стрелка вниз 2"/>
          <p:cNvSpPr>
            <a:spLocks noChangeArrowheads="1"/>
          </p:cNvSpPr>
          <p:nvPr/>
        </p:nvSpPr>
        <p:spPr bwMode="auto">
          <a:xfrm>
            <a:off x="5241925" y="2830513"/>
            <a:ext cx="184150" cy="303212"/>
          </a:xfrm>
          <a:prstGeom prst="downArrow">
            <a:avLst>
              <a:gd name="adj1" fmla="val 50000"/>
              <a:gd name="adj2" fmla="val 4967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4" name="Стрелка вниз 12"/>
          <p:cNvSpPr>
            <a:spLocks noChangeArrowheads="1"/>
          </p:cNvSpPr>
          <p:nvPr/>
        </p:nvSpPr>
        <p:spPr bwMode="auto">
          <a:xfrm>
            <a:off x="6750050" y="1663700"/>
            <a:ext cx="184150" cy="303213"/>
          </a:xfrm>
          <a:prstGeom prst="downArrow">
            <a:avLst>
              <a:gd name="adj1" fmla="val 50000"/>
              <a:gd name="adj2" fmla="val 4967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5" name="Стрелка вниз 13"/>
          <p:cNvSpPr>
            <a:spLocks noChangeArrowheads="1"/>
          </p:cNvSpPr>
          <p:nvPr/>
        </p:nvSpPr>
        <p:spPr bwMode="auto">
          <a:xfrm>
            <a:off x="3429000" y="3473450"/>
            <a:ext cx="182563" cy="303213"/>
          </a:xfrm>
          <a:prstGeom prst="downArrow">
            <a:avLst>
              <a:gd name="adj1" fmla="val 50000"/>
              <a:gd name="adj2" fmla="val 50111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6" name="Стрелка вниз 14"/>
          <p:cNvSpPr>
            <a:spLocks noChangeArrowheads="1"/>
          </p:cNvSpPr>
          <p:nvPr/>
        </p:nvSpPr>
        <p:spPr bwMode="auto">
          <a:xfrm rot="10800000">
            <a:off x="4611688" y="4060825"/>
            <a:ext cx="196850" cy="354013"/>
          </a:xfrm>
          <a:prstGeom prst="downArrow">
            <a:avLst>
              <a:gd name="adj1" fmla="val 40000"/>
              <a:gd name="adj2" fmla="val 53644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7" name="Стрелка вниз 17"/>
          <p:cNvSpPr>
            <a:spLocks noChangeArrowheads="1"/>
          </p:cNvSpPr>
          <p:nvPr/>
        </p:nvSpPr>
        <p:spPr bwMode="auto">
          <a:xfrm rot="10800000">
            <a:off x="6440488" y="3246438"/>
            <a:ext cx="196850" cy="354012"/>
          </a:xfrm>
          <a:prstGeom prst="downArrow">
            <a:avLst>
              <a:gd name="adj1" fmla="val 40000"/>
              <a:gd name="adj2" fmla="val 53643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8" name="Стрелка вниз 14"/>
          <p:cNvSpPr>
            <a:spLocks noChangeArrowheads="1"/>
          </p:cNvSpPr>
          <p:nvPr/>
        </p:nvSpPr>
        <p:spPr bwMode="auto">
          <a:xfrm rot="10800000">
            <a:off x="1116013" y="6230938"/>
            <a:ext cx="204787" cy="354012"/>
          </a:xfrm>
          <a:prstGeom prst="downArrow">
            <a:avLst>
              <a:gd name="adj1" fmla="val 40000"/>
              <a:gd name="adj2" fmla="val 53597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  <p:sp>
        <p:nvSpPr>
          <p:cNvPr id="13329" name="Стрелка вниз 12"/>
          <p:cNvSpPr>
            <a:spLocks noChangeArrowheads="1"/>
          </p:cNvSpPr>
          <p:nvPr/>
        </p:nvSpPr>
        <p:spPr bwMode="auto">
          <a:xfrm>
            <a:off x="1908175" y="6473825"/>
            <a:ext cx="184150" cy="303213"/>
          </a:xfrm>
          <a:prstGeom prst="downArrow">
            <a:avLst>
              <a:gd name="adj1" fmla="val 50000"/>
              <a:gd name="adj2" fmla="val 4967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tIns="36000" rIns="36000" bIns="36000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5"/>
          <p:cNvSpPr txBox="1">
            <a:spLocks/>
          </p:cNvSpPr>
          <p:nvPr/>
        </p:nvSpPr>
        <p:spPr bwMode="auto">
          <a:xfrm>
            <a:off x="106363" y="114300"/>
            <a:ext cx="9037637" cy="3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Неизбежная трансформация общества: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alt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глобализация </a:t>
            </a:r>
            <a:r>
              <a:rPr lang="ru-RU" altLang="ru-RU" sz="19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процессов, и при этом переход 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либерально-рыночной экономики к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распределительному 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обществу;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изменение демографической структуры общества,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старение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основная ценность – не материальные блага, а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влияние на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сознание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тотальный контроль 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поведением человека;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человеко-машинные системы, снижение значимости личного опыта,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информационных технологий, переход к информационному обществу;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общество;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повышение специализации, «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сословность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повышение роли </a:t>
            </a:r>
            <a:r>
              <a:rPr lang="ru-RU" alt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идеологии</a:t>
            </a:r>
            <a:r>
              <a:rPr lang="ru-RU" altLang="ru-RU" sz="19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средства управления поведением людей.</a:t>
            </a:r>
          </a:p>
        </p:txBody>
      </p:sp>
      <p:sp>
        <p:nvSpPr>
          <p:cNvPr id="4" name="Title 15"/>
          <p:cNvSpPr txBox="1">
            <a:spLocks/>
          </p:cNvSpPr>
          <p:nvPr/>
        </p:nvSpPr>
        <p:spPr bwMode="auto">
          <a:xfrm>
            <a:off x="0" y="3486151"/>
            <a:ext cx="91440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Альтернативные пути развития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dirty="0">
                <a:latin typeface="Times New Roman" panose="02020603050405020304" pitchFamily="18" charset="0"/>
                <a:cs typeface="Calibri" panose="020F0502020204030204" pitchFamily="34" charset="0"/>
              </a:rPr>
              <a:t>Первый путь (западный проект): 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формирование иерархического сословного (кастового) </a:t>
            </a:r>
            <a:r>
              <a:rPr lang="ru-RU" altLang="ru-RU" sz="1900" i="1" dirty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тоталитарного общества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, управляемого явным или неявным «мировым правительством» (мировой элитой). Тотальный контроль и управление ментальностью людей («инклюзивный капитализм» и т.п.). Это </a:t>
            </a:r>
            <a:r>
              <a:rPr lang="ru-RU" altLang="ru-RU" sz="1900" i="1" dirty="0">
                <a:latin typeface="Times New Roman" panose="02020603050405020304" pitchFamily="18" charset="0"/>
                <a:cs typeface="Calibri" panose="020F0502020204030204" pitchFamily="34" charset="0"/>
              </a:rPr>
              <a:t>новый феодализм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ru-RU" altLang="ru-RU" sz="1900" dirty="0">
                <a:solidFill>
                  <a:srgbClr val="00B05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-система).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800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900" dirty="0">
                <a:latin typeface="Times New Roman" panose="02020603050405020304" pitchFamily="18" charset="0"/>
                <a:cs typeface="Calibri" panose="020F0502020204030204" pitchFamily="34" charset="0"/>
              </a:rPr>
              <a:t>Второй путь: 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формирование </a:t>
            </a:r>
            <a:r>
              <a:rPr lang="ru-RU" altLang="ru-RU" sz="1900" i="1" dirty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Мир-организма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 – общества, где при наличии глубокой профессиональной специализации нет дискриминации, управление осуществляется на основе сетевых технологий. Большую роль играет идеология (в виде этических норм и </a:t>
            </a:r>
            <a:r>
              <a:rPr lang="ru-RU" altLang="ru-RU" sz="1900" b="0" i="1" dirty="0">
                <a:latin typeface="Times New Roman" panose="02020603050405020304" pitchFamily="18" charset="0"/>
                <a:cs typeface="Calibri" panose="020F0502020204030204" pitchFamily="34" charset="0"/>
              </a:rPr>
              <a:t>самоограничений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, подавляющих антагонистическую конкуренцию), которая устанавливает систему правил выработки согласованных решений (</a:t>
            </a:r>
            <a:r>
              <a:rPr lang="en-US" altLang="ru-RU" sz="1900" dirty="0">
                <a:solidFill>
                  <a:srgbClr val="000099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ru-RU" altLang="ru-RU" sz="1900" b="0" dirty="0">
                <a:latin typeface="Times New Roman" panose="02020603050405020304" pitchFamily="18" charset="0"/>
                <a:cs typeface="Calibri" panose="020F0502020204030204" pitchFamily="34" charset="0"/>
              </a:rPr>
              <a:t>-система). </a:t>
            </a:r>
            <a:endParaRPr lang="ru-RU" altLang="ru-RU" sz="19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632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36"/>
          <p:cNvGraphicFramePr>
            <a:graphicFrameLocks noGrp="1"/>
          </p:cNvGraphicFramePr>
          <p:nvPr/>
        </p:nvGraphicFramePr>
        <p:xfrm>
          <a:off x="276225" y="1092200"/>
          <a:ext cx="8591550" cy="5765801"/>
        </p:xfrm>
        <a:graphic>
          <a:graphicData uri="http://schemas.openxmlformats.org/drawingml/2006/table">
            <a:tbl>
              <a:tblPr/>
              <a:tblGrid>
                <a:gridCol w="65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Сценарий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Суть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Реформированный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западноцентризм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продолжение глобализации по прежнему сценарию («Центр» – «Периферия» Мир-системы)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Несмотря на неизбежное реформирование финансово-политических институтов США смогут удержать лидерство и поддержку Западной Европы, продолжение политики «золотого миллиарда»,  доллар – по-прежнему резервная мировая валюта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Фрагментация,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неустойчивость,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конфликтность, хаос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Явных лидеров нет, ситуация неустойчивая, преобладает протекционизм, взаимное недоверие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53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Регионализация,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соперничество нескольких крупных региональных и </a:t>
                      </a: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цивилизационных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блоков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Страны объединились в региональные цивилизационные блоки («коллективный Запад» (США, </a:t>
                      </a:r>
                      <a:r>
                        <a:rPr kumimoji="0" 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Зап.Европа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др.), Китай, Индия, Россия  </a:t>
                      </a:r>
                      <a:r>
                        <a:rPr kumimoji="0" 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Ю.Америка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др.), роль Запада постепенно снижается, несколько резервных валют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6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нового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-общества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Выработка механизма согласования интересов, институализация «общественного договора», новая единая мировая валюта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8" marB="468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484" name="Text Box 5"/>
          <p:cNvSpPr txBox="1">
            <a:spLocks noChangeArrowheads="1"/>
          </p:cNvSpPr>
          <p:nvPr/>
        </p:nvSpPr>
        <p:spPr bwMode="auto">
          <a:xfrm>
            <a:off x="0" y="147638"/>
            <a:ext cx="91440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Последовательные сценарии развития Мир-системы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глобальной трансформации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9E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9E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25324</TotalTime>
  <Words>2091</Words>
  <Application>Microsoft Office PowerPoint</Application>
  <PresentationFormat>Экран (4:3)</PresentationFormat>
  <Paragraphs>221</Paragraphs>
  <Slides>21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MS PGothic</vt:lpstr>
      <vt:lpstr>Arial</vt:lpstr>
      <vt:lpstr>Calibri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sasha malkov</cp:lastModifiedBy>
  <cp:revision>1084</cp:revision>
  <cp:lastPrinted>2023-12-12T19:57:08Z</cp:lastPrinted>
  <dcterms:created xsi:type="dcterms:W3CDTF">2006-11-13T09:40:19Z</dcterms:created>
  <dcterms:modified xsi:type="dcterms:W3CDTF">2025-09-28T14:54:25Z</dcterms:modified>
</cp:coreProperties>
</file>