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908" y="1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452E3-F62D-420B-AA79-EEE9E7D526A3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63E7C-090A-4B47-8576-189E6A7210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342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863E7C-090A-4B47-8576-189E6A72105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430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769AC8-4508-445D-86AF-4ED970441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2D59B2-4477-416E-B9BE-569FA1225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F3708-A29A-4830-A1F8-9EBA31F56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0135FA-D3D3-4E98-98EB-2EEEA838E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270AEA-2182-42DA-A5A8-630A276F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3263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F9FF34-C04C-4F09-B8B0-4F75CC2FF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664909-33BD-4312-9031-1D114A436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A2EB7F-CC89-4CFE-8F90-05EAD51D1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6584B8-18E9-4A0C-936E-1A0302AB9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6F64B8-F486-4D55-8378-D802F4AFB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033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A13E80-9D51-4FFE-8F63-58200EF995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379A7C-EFAB-4E19-BD6D-5E3294F51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0223C4-09F4-4ED0-9BB4-90D1A03F6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82DC12-199E-4D53-829D-0BDF6E90E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CFE4B2-0456-4EA0-98BA-97463A40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167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25519-BF77-4997-AA12-286B8B29D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CACFF5-3A3C-46CB-BF9C-DEC029E8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498836-DAE9-4960-8778-FC8DD4D62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E20EDE-D727-4A9A-9FE0-0A15EA0A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A943C4-E507-4CEE-9360-6B6905C1F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22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637F3-1E37-4EC7-B7E1-42ECD3C2D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9A7282-E7D9-4E91-BA8F-7D5EB2EF9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443A57-981B-4005-B9A2-22FD41AE8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ECC8911-EEE6-417C-8125-99427A0AC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AFCDE0-D037-45B2-BABE-4F00A17A6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752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EDB264-A9FC-4B78-BF1D-AF0CD4B0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5B38CA-2DF3-4191-B84E-5B3A04071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C351270-EF7D-4F1C-AE12-8153FA597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A7C456A-848A-4099-957F-FD103FA35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DD6E69-FEC1-409C-8234-2F8A5C98E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3AF39-46DC-44E8-8B42-A9861419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635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BE3FC9-1BB7-44C2-A669-424145D95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BBBB63-24B4-442B-B7A5-DF8AF9F33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9EB84-CEF6-4C4F-AE83-6C5FC0F8B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4864F2A-2523-40BD-993D-57CCFDA2C9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2885E4E-D9E8-481C-AE93-A09FDE90D0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5ACDADF-AEFE-42F9-A49B-C2656E14C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366A137-CA78-43F2-85E1-3DE8CD05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F2B6634-D444-47F5-A998-FF61C2F9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865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80837-FFA1-42B4-81F2-7E6EFAA7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E2D4244-818C-458E-A865-31C396501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813987-9239-4722-9759-7FEBA098F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122E02-A0F6-4C37-829D-762E3EDA6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161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533DA8-3782-43EC-8CA6-51D6045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DF6CAA-1CEC-46E4-87D6-ACBF4E337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8FF4E5-AE18-44F3-9DE6-1862B237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146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AE1650-9A66-48DF-A9F9-584952431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33975F-800F-4EDF-8084-2ACA76D21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963280-EF17-465B-BCBA-67E836B8B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D63E81-403C-453F-8BCB-F82843031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EC85C5-18D7-4C4B-8BDB-390FBFC6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0021DBB-620E-40A1-A782-EEF191AD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3227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C39B1-9B9B-443A-A56D-7A7DDA9DB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F1D58F5-A072-4B97-90D3-68C678B74B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630A73-4D20-4D26-845E-61D080AD5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FD0E66-F687-46FA-B02B-C9253F024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6FBA13-EF0C-466D-9699-1B8FBA5C2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7D9EF3-6E67-478A-9F57-BCD815A61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2826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3326D-EA03-41E9-83F6-625EEE8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B2E4E9-0C1A-4FD0-9836-A5AF43DBA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A48DD4-7815-4CF6-85E3-708F235CB1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A510D-1DA1-4A9A-8587-155D428ECA3F}" type="datetimeFigureOut">
              <a:rPr lang="ru-RU" smtClean="0"/>
              <a:t>17.12.2019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510A72-AEF9-4BBB-96F7-710499CA9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755107-E72A-47F0-B5D1-5B5FAC18D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310F0-1BC7-4A39-BB49-302D871E7D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65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jpg"/><Relationship Id="rId7" Type="http://schemas.openxmlformats.org/officeDocument/2006/relationships/image" Target="../media/image58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Relationship Id="rId9" Type="http://schemas.openxmlformats.org/officeDocument/2006/relationships/image" Target="../media/image6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Relationship Id="rId9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3.pn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012B-CFB7-4154-BA8E-70942EF92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1EEF-96D6-47CC-862F-D9F43BA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D6DAD-2D18-4D7E-B6DF-DE8E9B2A63B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5E95FD-259A-47F9-B2CF-CFDCC2464971}"/>
              </a:ext>
            </a:extLst>
          </p:cNvPr>
          <p:cNvSpPr/>
          <p:nvPr/>
        </p:nvSpPr>
        <p:spPr>
          <a:xfrm>
            <a:off x="447675" y="366712"/>
            <a:ext cx="11296650" cy="610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1076324" y="1168152"/>
            <a:ext cx="79152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Саратовское областное отделение Русского географического общества в 2019 году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A5DA82-F9F3-4798-B9C8-5FFAB88CCA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339" y="844012"/>
            <a:ext cx="2286117" cy="184159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1FB8571-53DF-483A-AFF1-BA5D0E72FC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7"/>
          <a:stretch/>
        </p:blipFill>
        <p:spPr>
          <a:xfrm>
            <a:off x="447675" y="3429000"/>
            <a:ext cx="3219057" cy="2932494"/>
          </a:xfrm>
          <a:prstGeom prst="parallelogram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F23964-2C51-4752-B818-F51123297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4" t="25069" r="19830" b="-8173"/>
          <a:stretch/>
        </p:blipFill>
        <p:spPr>
          <a:xfrm>
            <a:off x="3022221" y="3418683"/>
            <a:ext cx="3445952" cy="3246436"/>
          </a:xfrm>
          <a:prstGeom prst="parallelogram">
            <a:avLst>
              <a:gd name="adj" fmla="val 27472"/>
            </a:avLst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CD4638A-9E5A-49DB-9E71-6387087B77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" t="-162" r="325" b="162"/>
          <a:stretch/>
        </p:blipFill>
        <p:spPr>
          <a:xfrm>
            <a:off x="5924549" y="3413174"/>
            <a:ext cx="3358202" cy="2961522"/>
          </a:xfrm>
          <a:prstGeom prst="parallelogram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745A595-3048-4960-8E95-DCA5AB7D4AA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38" r="8609"/>
          <a:stretch/>
        </p:blipFill>
        <p:spPr>
          <a:xfrm>
            <a:off x="8744501" y="3429000"/>
            <a:ext cx="2993794" cy="2932494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661098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процесс 23">
            <a:extLst>
              <a:ext uri="{FF2B5EF4-FFF2-40B4-BE49-F238E27FC236}">
                <a16:creationId xmlns:a16="http://schemas.microsoft.com/office/drawing/2014/main" id="{10D5F7F8-E48A-4143-BB6A-8856A6D08F0C}"/>
              </a:ext>
            </a:extLst>
          </p:cNvPr>
          <p:cNvSpPr/>
          <p:nvPr/>
        </p:nvSpPr>
        <p:spPr>
          <a:xfrm>
            <a:off x="465079" y="335326"/>
            <a:ext cx="11261842" cy="2010893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2612480" y="596084"/>
            <a:ext cx="69670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Открытие мемориальной доски Ф. Нансену доски в Марксе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2A8081-2287-4724-A870-A2E197007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49" y="2509106"/>
            <a:ext cx="2677050" cy="40135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A1AC161-81C5-43C3-BF99-532C1191E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9" y="4519625"/>
            <a:ext cx="2896392" cy="193189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528316-3565-4F13-911E-58C99FB9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0" y="2522763"/>
            <a:ext cx="2896391" cy="193189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139661-CCBE-459D-A1EE-9316F21736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" r="6226"/>
          <a:stretch/>
        </p:blipFill>
        <p:spPr>
          <a:xfrm>
            <a:off x="6432478" y="2522763"/>
            <a:ext cx="5294444" cy="397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196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012B-CFB7-4154-BA8E-70942EF92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1EEF-96D6-47CC-862F-D9F43BA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D6DAD-2D18-4D7E-B6DF-DE8E9B2A63B4}"/>
              </a:ext>
            </a:extLst>
          </p:cNvPr>
          <p:cNvSpPr/>
          <p:nvPr/>
        </p:nvSpPr>
        <p:spPr>
          <a:xfrm>
            <a:off x="297712" y="488838"/>
            <a:ext cx="8357190" cy="598638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525024" y="1228397"/>
            <a:ext cx="514212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Продолжает работу проект «Академия Арктика», лекторий «</a:t>
            </a:r>
            <a:r>
              <a:rPr lang="ru-RU" sz="2800" dirty="0" err="1">
                <a:latin typeface="Arial Black" panose="020B0A04020102020204" pitchFamily="34" charset="0"/>
              </a:rPr>
              <a:t>Метеорологика</a:t>
            </a:r>
            <a:r>
              <a:rPr lang="ru-RU" sz="2800" dirty="0">
                <a:latin typeface="Arial Black" panose="020B0A04020102020204" pitchFamily="34" charset="0"/>
              </a:rPr>
              <a:t>», Школьный клуб краеведения.</a:t>
            </a:r>
          </a:p>
          <a:p>
            <a:endParaRPr lang="ru-RU" sz="2800" dirty="0">
              <a:latin typeface="Arial Black" panose="020B0A04020102020204" pitchFamily="34" charset="0"/>
            </a:endParaRPr>
          </a:p>
          <a:p>
            <a:endParaRPr lang="ru-RU" sz="2800" dirty="0">
              <a:latin typeface="Arial Black" panose="020B0A04020102020204" pitchFamily="34" charset="0"/>
            </a:endParaRPr>
          </a:p>
          <a:p>
            <a:endParaRPr lang="ru-RU" sz="2800" dirty="0">
              <a:latin typeface="Arial Black" panose="020B0A04020102020204" pitchFamily="34" charset="0"/>
            </a:endParaRPr>
          </a:p>
          <a:p>
            <a:r>
              <a:rPr lang="ru-RU" sz="2800" dirty="0">
                <a:latin typeface="Arial Black" panose="020B0A04020102020204" pitchFamily="34" charset="0"/>
              </a:rPr>
              <a:t>Молодежный клуб - третье место в рейтинге по России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C4FDAB8-95F0-439A-831D-0A7C14B25E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78" t="-768" r="8838" b="768"/>
          <a:stretch/>
        </p:blipFill>
        <p:spPr>
          <a:xfrm>
            <a:off x="8060789" y="-1264232"/>
            <a:ext cx="3600000" cy="3600000"/>
          </a:xfrm>
          <a:prstGeom prst="diamond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70805F6-A831-4E03-9345-8E77AA7574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" r="43687"/>
          <a:stretch/>
        </p:blipFill>
        <p:spPr>
          <a:xfrm>
            <a:off x="6195659" y="4318688"/>
            <a:ext cx="3600000" cy="3600000"/>
          </a:xfrm>
          <a:prstGeom prst="diamond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699844C-20B9-4A6A-88DD-C39786A35E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8" t="-124" r="16808" b="124"/>
          <a:stretch/>
        </p:blipFill>
        <p:spPr>
          <a:xfrm>
            <a:off x="6195659" y="585664"/>
            <a:ext cx="3600000" cy="3600000"/>
          </a:xfrm>
          <a:prstGeom prst="diamond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3E9891B-8A73-4148-AA4F-A05505A3B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t="57" r="6594" b="-57"/>
          <a:stretch/>
        </p:blipFill>
        <p:spPr>
          <a:xfrm>
            <a:off x="4326431" y="-1272843"/>
            <a:ext cx="3600000" cy="3600000"/>
          </a:xfrm>
          <a:prstGeom prst="diamond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8CA8CF2-5B80-4F07-BCF3-37C17DD549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3495" r="-22" b="19395"/>
          <a:stretch/>
        </p:blipFill>
        <p:spPr>
          <a:xfrm>
            <a:off x="4313944" y="2460181"/>
            <a:ext cx="3600000" cy="3600000"/>
          </a:xfrm>
          <a:prstGeom prst="diamond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6761D54-E563-4EB8-892E-EBD6F28635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r="14034"/>
          <a:stretch/>
        </p:blipFill>
        <p:spPr>
          <a:xfrm>
            <a:off x="8064887" y="2452339"/>
            <a:ext cx="3600000" cy="3600000"/>
          </a:xfrm>
          <a:prstGeom prst="diamond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931078B-5894-4753-9450-5AB2C9D4BD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946602" y="603562"/>
            <a:ext cx="3600000" cy="3600000"/>
          </a:xfrm>
          <a:prstGeom prst="diamond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38264FA-B143-4305-AF00-41016E7195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965590" y="4295637"/>
            <a:ext cx="3600000" cy="3600000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280113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012B-CFB7-4154-BA8E-70942EF92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1EEF-96D6-47CC-862F-D9F43BA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D6DAD-2D18-4D7E-B6DF-DE8E9B2A63B4}"/>
              </a:ext>
            </a:extLst>
          </p:cNvPr>
          <p:cNvSpPr/>
          <p:nvPr/>
        </p:nvSpPr>
        <p:spPr>
          <a:xfrm>
            <a:off x="297712" y="262767"/>
            <a:ext cx="5777848" cy="33392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375726" y="390702"/>
            <a:ext cx="577784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 Black" panose="020B0A04020102020204" pitchFamily="34" charset="0"/>
              </a:rPr>
              <a:t>Принято участие в 7 просветительских эколого-географических экспедициях (Северная Осетия, Хакассия, Лосиный остров, Лапландия, Астрахань, Сербия, Тыва) и в фестивале РГО «Фрегат Паллада» (Ульяновск)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ED02041-D39B-4031-908F-BD90C7C79A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9" r="13359"/>
          <a:stretch/>
        </p:blipFill>
        <p:spPr>
          <a:xfrm>
            <a:off x="9129436" y="722038"/>
            <a:ext cx="2880000" cy="288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22A500A-FC15-4D08-B1E8-DFA34B3AE0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6171422" y="722038"/>
            <a:ext cx="2880000" cy="288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9348FA-DE61-4DB8-B999-04E057439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3241620" y="3768252"/>
            <a:ext cx="2880000" cy="288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086E909-11F5-434E-A05E-B5F2324DC5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9129436" y="3779742"/>
            <a:ext cx="2880000" cy="288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88E1BF5-8189-441E-9BEC-85406EB74AE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6" r="2645"/>
          <a:stretch/>
        </p:blipFill>
        <p:spPr>
          <a:xfrm>
            <a:off x="297712" y="3759575"/>
            <a:ext cx="2880000" cy="2880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B85B5A5-2D71-4320-9677-B33257A3F3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77" b="12477"/>
          <a:stretch/>
        </p:blipFill>
        <p:spPr>
          <a:xfrm>
            <a:off x="6185528" y="377974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3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012B-CFB7-4154-BA8E-70942EF92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1EEF-96D6-47CC-862F-D9F43BA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D6DAD-2D18-4D7E-B6DF-DE8E9B2A63B4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5E95FD-259A-47F9-B2CF-CFDCC2464971}"/>
              </a:ext>
            </a:extLst>
          </p:cNvPr>
          <p:cNvSpPr/>
          <p:nvPr/>
        </p:nvSpPr>
        <p:spPr>
          <a:xfrm>
            <a:off x="447675" y="366712"/>
            <a:ext cx="11296650" cy="61055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5E411B3-B48B-425B-A4B5-954D6245D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8437" y="434842"/>
            <a:ext cx="4457067" cy="2971378"/>
          </a:xfrm>
          <a:prstGeom prst="parallelogram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244449-B294-4A04-B823-8B49453A2E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"/>
          <a:stretch/>
        </p:blipFill>
        <p:spPr>
          <a:xfrm flipH="1">
            <a:off x="7408470" y="445165"/>
            <a:ext cx="4294967" cy="2949045"/>
          </a:xfrm>
          <a:prstGeom prst="parallelogram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97219E4-0656-433C-9ACF-618E9F30FD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38638" y="446026"/>
            <a:ext cx="3890377" cy="2949045"/>
          </a:xfrm>
          <a:prstGeom prst="parallelogram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E1B22E-5672-4B9E-B8F4-81AD57946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63" y="3454078"/>
            <a:ext cx="3964700" cy="2969080"/>
          </a:xfrm>
          <a:prstGeom prst="parallelogram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03515D6-A465-47FB-B8AA-86DEE800FF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24" y="3455563"/>
            <a:ext cx="4457067" cy="2962093"/>
          </a:xfrm>
          <a:prstGeom prst="parallelogram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DE4FAD-8B05-4EA7-A89A-5B311CE02E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-69" r="1889" b="1"/>
          <a:stretch/>
        </p:blipFill>
        <p:spPr>
          <a:xfrm>
            <a:off x="7537268" y="3450061"/>
            <a:ext cx="4148634" cy="2940663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18025995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012B-CFB7-4154-BA8E-70942EF92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1EEF-96D6-47CC-862F-D9F43BA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D6DAD-2D18-4D7E-B6DF-DE8E9B2A63B4}"/>
              </a:ext>
            </a:extLst>
          </p:cNvPr>
          <p:cNvSpPr/>
          <p:nvPr/>
        </p:nvSpPr>
        <p:spPr>
          <a:xfrm>
            <a:off x="426410" y="664535"/>
            <a:ext cx="9144000" cy="55289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741288" y="889220"/>
            <a:ext cx="7647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Музыкальный экологический фестиваль «Чистая нота»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0FFA25-2824-4C9C-9014-5E280B438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649" y="560229"/>
            <a:ext cx="4615049" cy="305747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6D1DA23-7BC6-4B87-9106-669C24F886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5" r="6515" b="12385"/>
          <a:stretch/>
        </p:blipFill>
        <p:spPr>
          <a:xfrm>
            <a:off x="3552028" y="3824307"/>
            <a:ext cx="3625703" cy="27652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FEE8B8-7197-4AD9-8E2C-663C3CB344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14"/>
          <a:stretch/>
        </p:blipFill>
        <p:spPr>
          <a:xfrm>
            <a:off x="7296650" y="3818164"/>
            <a:ext cx="4615049" cy="27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19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012B-CFB7-4154-BA8E-70942EF92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1EEF-96D6-47CC-862F-D9F43BA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D6DAD-2D18-4D7E-B6DF-DE8E9B2A63B4}"/>
              </a:ext>
            </a:extLst>
          </p:cNvPr>
          <p:cNvSpPr/>
          <p:nvPr/>
        </p:nvSpPr>
        <p:spPr>
          <a:xfrm>
            <a:off x="365605" y="117549"/>
            <a:ext cx="11399985" cy="216071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741288" y="462382"/>
            <a:ext cx="1102430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Научно-просветительский фестиваль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«Русское географическое общество.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Вчера. Сегодня. Завтра»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в честь 174-летия РГО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F97E43B-906C-4641-A631-86F3A1BC7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8" r="10322" b="960"/>
          <a:stretch/>
        </p:blipFill>
        <p:spPr>
          <a:xfrm>
            <a:off x="365605" y="2451207"/>
            <a:ext cx="2723817" cy="213841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33565D9-A63A-40B4-8113-81AA975C3D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"/>
          <a:stretch/>
        </p:blipFill>
        <p:spPr>
          <a:xfrm>
            <a:off x="9041772" y="4637284"/>
            <a:ext cx="2723817" cy="211173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DAE134-34DC-42FD-942D-17C8490D6C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" t="5721" r="6021" b="-504"/>
          <a:stretch/>
        </p:blipFill>
        <p:spPr>
          <a:xfrm>
            <a:off x="359987" y="4637284"/>
            <a:ext cx="2723818" cy="21384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F28459-4C7D-44F9-A9A7-B4C0408E54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"/>
          <a:stretch/>
        </p:blipFill>
        <p:spPr>
          <a:xfrm>
            <a:off x="3240512" y="4614382"/>
            <a:ext cx="2723817" cy="211173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030401-EC9E-43E0-A207-0960A5927B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2"/>
          <a:stretch/>
        </p:blipFill>
        <p:spPr>
          <a:xfrm>
            <a:off x="3251335" y="2462104"/>
            <a:ext cx="2723818" cy="2111732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8581500-849A-43C0-9CAC-48BC112CFB1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3"/>
          <a:stretch/>
        </p:blipFill>
        <p:spPr>
          <a:xfrm>
            <a:off x="6156041" y="4602888"/>
            <a:ext cx="2723818" cy="213472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324767C8-8986-4D42-ACE1-3B45A293D1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/>
          <a:stretch/>
        </p:blipFill>
        <p:spPr>
          <a:xfrm>
            <a:off x="6156041" y="2462104"/>
            <a:ext cx="2723818" cy="210400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12004E0-83E5-4253-A896-711E7AAF99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71"/>
          <a:stretch/>
        </p:blipFill>
        <p:spPr>
          <a:xfrm>
            <a:off x="9041772" y="2455617"/>
            <a:ext cx="2723818" cy="213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36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4776067" y="2951946"/>
            <a:ext cx="26398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Фестиваль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«Наука 0+»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76D094-C28A-46BA-A339-4F4BCA443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3520" y="4135423"/>
            <a:ext cx="3374096" cy="253057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BD80D3A-45DD-4E00-B73F-415DECD0F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90" y="2815275"/>
            <a:ext cx="3685618" cy="276421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CD2CF32-110E-4864-860C-E9255459A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940" y="1520482"/>
            <a:ext cx="3377612" cy="253057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1F51166-07B4-4BE5-8C64-7C663D5173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5415" y="4138368"/>
            <a:ext cx="3374096" cy="253057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EB0A32-F000-49DE-B806-BD8D6AD89D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321" y="298726"/>
            <a:ext cx="3710331" cy="242384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D4A4B30-0407-465F-A82B-42ABFDEF46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49" y="271497"/>
            <a:ext cx="3692659" cy="247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02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процесс 23">
            <a:extLst>
              <a:ext uri="{FF2B5EF4-FFF2-40B4-BE49-F238E27FC236}">
                <a16:creationId xmlns:a16="http://schemas.microsoft.com/office/drawing/2014/main" id="{10D5F7F8-E48A-4143-BB6A-8856A6D08F0C}"/>
              </a:ext>
            </a:extLst>
          </p:cNvPr>
          <p:cNvSpPr/>
          <p:nvPr/>
        </p:nvSpPr>
        <p:spPr>
          <a:xfrm>
            <a:off x="550930" y="499730"/>
            <a:ext cx="6413396" cy="5943600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943584" y="857462"/>
            <a:ext cx="48684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I</a:t>
            </a:r>
            <a:r>
              <a:rPr lang="ru-RU" sz="2800" dirty="0">
                <a:latin typeface="Arial Black" panose="020B0A04020102020204" pitchFamily="34" charset="0"/>
              </a:rPr>
              <a:t>V Фестиваль РГО </a:t>
            </a:r>
          </a:p>
          <a:p>
            <a:pPr algn="ctr"/>
            <a:r>
              <a:rPr lang="ru-RU" sz="2800" dirty="0">
                <a:latin typeface="Arial Black" panose="020B0A04020102020204" pitchFamily="34" charset="0"/>
              </a:rPr>
              <a:t>в Москве</a:t>
            </a:r>
          </a:p>
          <a:p>
            <a:endParaRPr lang="ru-RU" sz="2800" dirty="0">
              <a:latin typeface="Arial Black" panose="020B0A04020102020204" pitchFamily="34" charset="0"/>
            </a:endParaRPr>
          </a:p>
          <a:p>
            <a:endParaRPr lang="ru-RU" sz="2800" dirty="0">
              <a:latin typeface="Arial Black" panose="020B0A04020102020204" pitchFamily="34" charset="0"/>
            </a:endParaRPr>
          </a:p>
          <a:p>
            <a:endParaRPr lang="ru-RU" sz="2800" dirty="0">
              <a:latin typeface="Arial Black" panose="020B0A04020102020204" pitchFamily="34" charset="0"/>
            </a:endParaRPr>
          </a:p>
          <a:p>
            <a:endParaRPr lang="ru-RU" sz="2800" dirty="0">
              <a:latin typeface="Arial Black" panose="020B0A04020102020204" pitchFamily="34" charset="0"/>
            </a:endParaRPr>
          </a:p>
          <a:p>
            <a:r>
              <a:rPr lang="ru-RU" sz="2000" dirty="0"/>
              <a:t>Виталий Александрович Кошкин провел творческую встречу «Мир за Саратовской околицей» - «Немецкий тракт» 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Ермакова Татьяна Юрьевна выступила </a:t>
            </a:r>
          </a:p>
          <a:p>
            <a:r>
              <a:rPr lang="ru-RU" sz="2000" dirty="0"/>
              <a:t>с лекцией «Прогулки по Покровску»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2B21A9B-4679-4286-A6AC-02219DB4C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4" r="20290"/>
          <a:stretch/>
        </p:blipFill>
        <p:spPr>
          <a:xfrm>
            <a:off x="6155228" y="104904"/>
            <a:ext cx="3268294" cy="3268294"/>
          </a:xfrm>
          <a:prstGeom prst="parallelogram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42C0BB-788B-490B-A9A2-023F897D42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/>
        </p:blipFill>
        <p:spPr>
          <a:xfrm>
            <a:off x="5286431" y="3429000"/>
            <a:ext cx="3268294" cy="3268294"/>
          </a:xfrm>
          <a:prstGeom prst="parallelogram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346F58-EC8D-4214-B657-6F4217B194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0" t="-171" r="6519" b="171"/>
          <a:stretch/>
        </p:blipFill>
        <p:spPr>
          <a:xfrm>
            <a:off x="7836198" y="3444949"/>
            <a:ext cx="3268294" cy="3268294"/>
          </a:xfrm>
          <a:prstGeom prst="parallelogram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70CFC3-86C8-4425-BAD8-1D6DA83737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r="14461"/>
          <a:stretch/>
        </p:blipFill>
        <p:spPr>
          <a:xfrm>
            <a:off x="8718974" y="104904"/>
            <a:ext cx="3268294" cy="3268294"/>
          </a:xfrm>
          <a:prstGeom prst="parallelogram">
            <a:avLst/>
          </a:prstGeom>
        </p:spPr>
      </p:pic>
    </p:spTree>
    <p:extLst>
      <p:ext uri="{BB962C8B-B14F-4D97-AF65-F5344CB8AC3E}">
        <p14:creationId xmlns:p14="http://schemas.microsoft.com/office/powerpoint/2010/main" val="3345710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Блок-схема: процесс 23">
            <a:extLst>
              <a:ext uri="{FF2B5EF4-FFF2-40B4-BE49-F238E27FC236}">
                <a16:creationId xmlns:a16="http://schemas.microsoft.com/office/drawing/2014/main" id="{10D5F7F8-E48A-4143-BB6A-8856A6D08F0C}"/>
              </a:ext>
            </a:extLst>
          </p:cNvPr>
          <p:cNvSpPr/>
          <p:nvPr/>
        </p:nvSpPr>
        <p:spPr>
          <a:xfrm>
            <a:off x="2868393" y="167839"/>
            <a:ext cx="6466993" cy="6522322"/>
          </a:xfrm>
          <a:prstGeom prst="flowChartProcess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3168502" y="659011"/>
            <a:ext cx="5730949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Arial Black" panose="020B0A04020102020204" pitchFamily="34" charset="0"/>
              </a:rPr>
              <a:t>Географический диктант </a:t>
            </a:r>
          </a:p>
          <a:p>
            <a:pPr algn="ctr"/>
            <a:endParaRPr lang="ru-RU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Саратовской области 27 октября, как и во всей России, а также 110 других странах, прошел Географический диктант. 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этом году в области зарегистрировались 36 площадок, общее число мест на которых превысило отметку 5000. 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Диктант прошел в 14 муниципальных районах: Саратовском,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Энгельсском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Балаковском, Петровском, Вольском, Аткарском, Красноармейском, Советском,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Татищевском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Духовницком,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Ивантеевском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Екатериновском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Балашовском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Ершовском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и 17 населенных пунктах. </a:t>
            </a:r>
          </a:p>
          <a:p>
            <a:pPr algn="just">
              <a:spcAft>
                <a:spcPts val="600"/>
              </a:spcAft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Это самая масштабная акция за время проведения диктанта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4EF63CC-928A-43CA-B909-FCC825487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r="21562"/>
          <a:stretch/>
        </p:blipFill>
        <p:spPr>
          <a:xfrm>
            <a:off x="375551" y="185814"/>
            <a:ext cx="2199268" cy="21992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50D84F0-7AF2-45E1-9DCB-09A95C2DC4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/>
        </p:blipFill>
        <p:spPr>
          <a:xfrm>
            <a:off x="9623882" y="185814"/>
            <a:ext cx="2181293" cy="218129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932978-00AE-43F7-BB18-5084DAD440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0" t="78" r="9876"/>
          <a:stretch/>
        </p:blipFill>
        <p:spPr>
          <a:xfrm>
            <a:off x="384167" y="2375809"/>
            <a:ext cx="2182037" cy="210638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312D13C-DAE8-41F2-800F-87AEA94963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1" r="16641"/>
          <a:stretch/>
        </p:blipFill>
        <p:spPr>
          <a:xfrm>
            <a:off x="9623882" y="2375809"/>
            <a:ext cx="2181293" cy="21812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18A3B8-DC23-4578-9C74-3CB85948220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r="27460"/>
          <a:stretch/>
        </p:blipFill>
        <p:spPr>
          <a:xfrm>
            <a:off x="9615267" y="4565804"/>
            <a:ext cx="2189908" cy="21899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05850D-C1AC-4FDC-AC30-7D0AFF2451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635" r="8725"/>
          <a:stretch/>
        </p:blipFill>
        <p:spPr>
          <a:xfrm>
            <a:off x="366936" y="4490893"/>
            <a:ext cx="2199268" cy="219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71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012B-CFB7-4154-BA8E-70942EF92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1EEF-96D6-47CC-862F-D9F43BA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1DD6DAD-2D18-4D7E-B6DF-DE8E9B2A63B4}"/>
              </a:ext>
            </a:extLst>
          </p:cNvPr>
          <p:cNvSpPr/>
          <p:nvPr/>
        </p:nvSpPr>
        <p:spPr>
          <a:xfrm>
            <a:off x="426410" y="664535"/>
            <a:ext cx="8228492" cy="553424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741289" y="889220"/>
            <a:ext cx="444516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Впервые проведена полевая школа географов на Андреевской заставе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700BE4B-23D6-4FFB-9500-B6E44E538C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" r="32133"/>
          <a:stretch/>
        </p:blipFill>
        <p:spPr>
          <a:xfrm>
            <a:off x="3442326" y="2964079"/>
            <a:ext cx="3600000" cy="3600000"/>
          </a:xfrm>
          <a:prstGeom prst="diamond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C9193E-60EE-4909-BE14-B564927E4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/>
        </p:blipFill>
        <p:spPr>
          <a:xfrm>
            <a:off x="7215787" y="2950656"/>
            <a:ext cx="3600000" cy="3600000"/>
          </a:xfrm>
          <a:prstGeom prst="diamond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B58FF93-70AB-4831-9969-9FADDDB595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/>
        </p:blipFill>
        <p:spPr>
          <a:xfrm>
            <a:off x="1552052" y="4842731"/>
            <a:ext cx="3600000" cy="3600000"/>
          </a:xfrm>
          <a:prstGeom prst="diamond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A9CFF4A-6E4E-495A-94F6-59DA899128B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/>
        </p:blipFill>
        <p:spPr>
          <a:xfrm>
            <a:off x="5329056" y="1082498"/>
            <a:ext cx="3600000" cy="3600000"/>
          </a:xfrm>
          <a:prstGeom prst="diamond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45337B-333C-47CA-B263-9A3E8F720A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0" r="4702"/>
          <a:stretch/>
        </p:blipFill>
        <p:spPr>
          <a:xfrm>
            <a:off x="9102517" y="1098446"/>
            <a:ext cx="3600000" cy="3600000"/>
          </a:xfrm>
          <a:prstGeom prst="diamond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C5A18EC-F9F3-4ED0-89B3-9051152E191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16771"/>
          <a:stretch/>
        </p:blipFill>
        <p:spPr>
          <a:xfrm>
            <a:off x="7220967" y="-769712"/>
            <a:ext cx="3600000" cy="3600000"/>
          </a:xfrm>
          <a:prstGeom prst="diamond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991E664-EF78-4D2E-8722-5DB5A05C2F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/>
        </p:blipFill>
        <p:spPr>
          <a:xfrm>
            <a:off x="5332600" y="4842731"/>
            <a:ext cx="3600000" cy="3600000"/>
          </a:xfrm>
          <a:prstGeom prst="diamond">
            <a:avLst/>
          </a:prstGeom>
        </p:spPr>
      </p:pic>
    </p:spTree>
    <p:extLst>
      <p:ext uri="{BB962C8B-B14F-4D97-AF65-F5344CB8AC3E}">
        <p14:creationId xmlns:p14="http://schemas.microsoft.com/office/powerpoint/2010/main" val="55392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AC012B-CFB7-4154-BA8E-70942EF920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A261EEF-96D6-47CC-862F-D9F43BAF316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C84A8A-EAA6-4D4A-8B0A-99F67A469361}"/>
              </a:ext>
            </a:extLst>
          </p:cNvPr>
          <p:cNvSpPr txBox="1"/>
          <p:nvPr/>
        </p:nvSpPr>
        <p:spPr>
          <a:xfrm>
            <a:off x="649693" y="645309"/>
            <a:ext cx="6611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Arial Black" panose="020B0A04020102020204" pitchFamily="34" charset="0"/>
              </a:rPr>
              <a:t>Открытие знака "45 долгота" </a:t>
            </a:r>
          </a:p>
          <a:p>
            <a:r>
              <a:rPr lang="ru-RU" sz="2800" dirty="0">
                <a:latin typeface="Arial Black" panose="020B0A04020102020204" pitchFamily="34" charset="0"/>
              </a:rPr>
              <a:t>в Аткарске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CB70F8D-05DD-4AD3-BE47-BFDFABD909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977" y="297927"/>
            <a:ext cx="4047776" cy="30389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5AEF6FF-DD07-41E2-A444-C3122EEF3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977" y="3429000"/>
            <a:ext cx="4066754" cy="305324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A684391-3A70-498C-825A-BC3D9AB29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37" y="3436124"/>
            <a:ext cx="4047777" cy="303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770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248</Words>
  <Application>Microsoft Office PowerPoint</Application>
  <PresentationFormat>Широкоэкранный</PresentationFormat>
  <Paragraphs>33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power plants</dc:title>
  <dc:creator>Анастасия Спиряхина</dc:creator>
  <cp:lastModifiedBy>Анастасия Спиряхина</cp:lastModifiedBy>
  <cp:revision>28</cp:revision>
  <dcterms:created xsi:type="dcterms:W3CDTF">2019-10-23T13:36:55Z</dcterms:created>
  <dcterms:modified xsi:type="dcterms:W3CDTF">2019-12-17T18:00:40Z</dcterms:modified>
</cp:coreProperties>
</file>