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8" r:id="rId8"/>
    <p:sldId id="270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429000"/>
            <a:ext cx="8183880" cy="285752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Прошлое Костромской </a:t>
            </a:r>
            <a:r>
              <a:rPr lang="ru-RU" dirty="0" smtClean="0"/>
              <a:t>ночлежки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Л.И. Сизинцева,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200" dirty="0" smtClean="0"/>
              <a:t>кандидат </a:t>
            </a:r>
            <a:r>
              <a:rPr lang="ru-RU" sz="2200" dirty="0" smtClean="0"/>
              <a:t>культурологии, доцент </a:t>
            </a:r>
            <a:r>
              <a:rPr lang="ru-RU" sz="2200" dirty="0" smtClean="0"/>
              <a:t>КГТУ, </a:t>
            </a:r>
            <a:br>
              <a:rPr lang="ru-RU" sz="2200" dirty="0" smtClean="0"/>
            </a:br>
            <a:r>
              <a:rPr lang="ru-RU" sz="2200" dirty="0" smtClean="0"/>
              <a:t>зам. председателя</a:t>
            </a:r>
            <a:br>
              <a:rPr lang="ru-RU" sz="2200" dirty="0" smtClean="0"/>
            </a:br>
            <a:r>
              <a:rPr lang="ru-RU" sz="2200" dirty="0" smtClean="0"/>
              <a:t> Костромского отделения РГО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ГРАЖДАНСКИЙ ФОРУМ КОСТРОМСКОЙ ОБЛАСТИ - 2016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«Благотворительность в регионах. Перспективы развития»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G:\краеведение\топография\Кострома\костромской кремль\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941" b="38323"/>
          <a:stretch>
            <a:fillRect/>
          </a:stretch>
        </p:blipFill>
        <p:spPr bwMode="auto">
          <a:xfrm>
            <a:off x="503238" y="1500174"/>
            <a:ext cx="8183562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ородулин\Desktop\IMG_2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5158850" cy="3571899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835" y="500042"/>
            <a:ext cx="4856165" cy="40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Бородулин\Desktop\IMG_2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4020"/>
            <a:ext cx="4922061" cy="6673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Бородулин\Desktop\ночле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7072362" cy="4710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краеведение\топография\Кострома\Панорамы\вид на стрелку с колокольи кр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30451" cy="576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345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b="28000"/>
          <a:stretch>
            <a:fillRect/>
          </a:stretch>
        </p:blipFill>
        <p:spPr>
          <a:xfrm>
            <a:off x="571472" y="1500174"/>
            <a:ext cx="8038400" cy="38576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30225"/>
            <a:ext cx="8215370" cy="54769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5857916" cy="43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Новгород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811156" cy="472440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Ночлежный дом Н.А. Бугрова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42910" y="1447802"/>
            <a:ext cx="7867737" cy="42061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:\Анохин\Иллюстрации\Ире\Ире Соглачаевой 1\70 запас\кострома. Зимого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92832" cy="4975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ду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714356"/>
            <a:ext cx="8211768" cy="507049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Бородулин\Desktop\IMG_3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70925" cy="277812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44390" b="14458"/>
          <a:stretch>
            <a:fillRect/>
          </a:stretch>
        </p:blipFill>
        <p:spPr bwMode="auto">
          <a:xfrm>
            <a:off x="500034" y="2714620"/>
            <a:ext cx="567428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284" t="7472" r="48526" b="31917"/>
          <a:stretch>
            <a:fillRect/>
          </a:stretch>
        </p:blipFill>
        <p:spPr bwMode="auto">
          <a:xfrm>
            <a:off x="642910" y="642918"/>
            <a:ext cx="49292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2716335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</TotalTime>
  <Words>30</Words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Прошлое Костромской ночлежки  Л.И. Сизинцева,  кандидат культурологии, доцент КГТУ,  зам. председателя  Костромского отделения РГО</vt:lpstr>
      <vt:lpstr>Слайд 2</vt:lpstr>
      <vt:lpstr>Слайд 3</vt:lpstr>
      <vt:lpstr>Слайд 4</vt:lpstr>
      <vt:lpstr>Н. Новгород</vt:lpstr>
      <vt:lpstr>Слайд 6</vt:lpstr>
      <vt:lpstr>Слайд 7</vt:lpstr>
      <vt:lpstr>Слайд 8</vt:lpstr>
      <vt:lpstr>Книги</vt:lpstr>
      <vt:lpstr>Здоровье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Прошлое Костромской ночлежки  Л.И. Сизинцева,  кандидат культурологии, доцент КГТУ,  зам. председателя  Костромского отделения РГО</dc:title>
  <dc:creator>Бородулин</dc:creator>
  <cp:lastModifiedBy>Бородулин</cp:lastModifiedBy>
  <cp:revision>20</cp:revision>
  <dcterms:created xsi:type="dcterms:W3CDTF">2016-06-11T02:41:18Z</dcterms:created>
  <dcterms:modified xsi:type="dcterms:W3CDTF">2016-06-11T05:42:34Z</dcterms:modified>
</cp:coreProperties>
</file>