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7"/>
  </p:notesMasterIdLst>
  <p:handoutMasterIdLst>
    <p:handoutMasterId r:id="rId48"/>
  </p:handoutMasterIdLst>
  <p:sldIdLst>
    <p:sldId id="313" r:id="rId2"/>
    <p:sldId id="633" r:id="rId3"/>
    <p:sldId id="780" r:id="rId4"/>
    <p:sldId id="820" r:id="rId5"/>
    <p:sldId id="822" r:id="rId6"/>
    <p:sldId id="826" r:id="rId7"/>
    <p:sldId id="799" r:id="rId8"/>
    <p:sldId id="827" r:id="rId9"/>
    <p:sldId id="804" r:id="rId10"/>
    <p:sldId id="779" r:id="rId11"/>
    <p:sldId id="800" r:id="rId12"/>
    <p:sldId id="816" r:id="rId13"/>
    <p:sldId id="772" r:id="rId14"/>
    <p:sldId id="774" r:id="rId15"/>
    <p:sldId id="760" r:id="rId16"/>
    <p:sldId id="803" r:id="rId17"/>
    <p:sldId id="798" r:id="rId18"/>
    <p:sldId id="782" r:id="rId19"/>
    <p:sldId id="783" r:id="rId20"/>
    <p:sldId id="785" r:id="rId21"/>
    <p:sldId id="802" r:id="rId22"/>
    <p:sldId id="790" r:id="rId23"/>
    <p:sldId id="786" r:id="rId24"/>
    <p:sldId id="801" r:id="rId25"/>
    <p:sldId id="809" r:id="rId26"/>
    <p:sldId id="791" r:id="rId27"/>
    <p:sldId id="792" r:id="rId28"/>
    <p:sldId id="781" r:id="rId29"/>
    <p:sldId id="815" r:id="rId30"/>
    <p:sldId id="765" r:id="rId31"/>
    <p:sldId id="814" r:id="rId32"/>
    <p:sldId id="766" r:id="rId33"/>
    <p:sldId id="767" r:id="rId34"/>
    <p:sldId id="796" r:id="rId35"/>
    <p:sldId id="808" r:id="rId36"/>
    <p:sldId id="812" r:id="rId37"/>
    <p:sldId id="788" r:id="rId38"/>
    <p:sldId id="810" r:id="rId39"/>
    <p:sldId id="807" r:id="rId40"/>
    <p:sldId id="805" r:id="rId41"/>
    <p:sldId id="806" r:id="rId42"/>
    <p:sldId id="768" r:id="rId43"/>
    <p:sldId id="769" r:id="rId44"/>
    <p:sldId id="794" r:id="rId45"/>
    <p:sldId id="762" r:id="rId46"/>
  </p:sldIdLst>
  <p:sldSz cx="10287000" cy="6858000" type="35mm"/>
  <p:notesSz cx="6797675" cy="9928225"/>
  <p:defaultTextStyle>
    <a:defPPr>
      <a:defRPr lang="ru-RU"/>
    </a:defPPr>
    <a:lvl1pPr algn="l" defTabSz="1096963" rtl="0" fontAlgn="base">
      <a:spcBef>
        <a:spcPct val="0"/>
      </a:spcBef>
      <a:spcAft>
        <a:spcPct val="0"/>
      </a:spcAft>
      <a:defRPr kumimoji="1" sz="3000" kern="1200">
        <a:solidFill>
          <a:schemeClr val="tx1"/>
        </a:solidFill>
        <a:latin typeface="Calibri" pitchFamily="34" charset="0"/>
        <a:ea typeface="+mn-ea"/>
        <a:cs typeface="Arial" charset="0"/>
      </a:defRPr>
    </a:lvl1pPr>
    <a:lvl2pPr marL="547688" indent="-90488" algn="l" defTabSz="1096963" rtl="0" fontAlgn="base">
      <a:spcBef>
        <a:spcPct val="0"/>
      </a:spcBef>
      <a:spcAft>
        <a:spcPct val="0"/>
      </a:spcAft>
      <a:defRPr kumimoji="1" sz="3000" kern="1200">
        <a:solidFill>
          <a:schemeClr val="tx1"/>
        </a:solidFill>
        <a:latin typeface="Calibri" pitchFamily="34" charset="0"/>
        <a:ea typeface="+mn-ea"/>
        <a:cs typeface="Arial" charset="0"/>
      </a:defRPr>
    </a:lvl2pPr>
    <a:lvl3pPr marL="1096963" indent="-182563" algn="l" defTabSz="1096963" rtl="0" fontAlgn="base">
      <a:spcBef>
        <a:spcPct val="0"/>
      </a:spcBef>
      <a:spcAft>
        <a:spcPct val="0"/>
      </a:spcAft>
      <a:defRPr kumimoji="1" sz="3000" kern="1200">
        <a:solidFill>
          <a:schemeClr val="tx1"/>
        </a:solidFill>
        <a:latin typeface="Calibri" pitchFamily="34" charset="0"/>
        <a:ea typeface="+mn-ea"/>
        <a:cs typeface="Arial" charset="0"/>
      </a:defRPr>
    </a:lvl3pPr>
    <a:lvl4pPr marL="1644650" indent="-273050" algn="l" defTabSz="1096963" rtl="0" fontAlgn="base">
      <a:spcBef>
        <a:spcPct val="0"/>
      </a:spcBef>
      <a:spcAft>
        <a:spcPct val="0"/>
      </a:spcAft>
      <a:defRPr kumimoji="1" sz="3000" kern="1200">
        <a:solidFill>
          <a:schemeClr val="tx1"/>
        </a:solidFill>
        <a:latin typeface="Calibri" pitchFamily="34" charset="0"/>
        <a:ea typeface="+mn-ea"/>
        <a:cs typeface="Arial" charset="0"/>
      </a:defRPr>
    </a:lvl4pPr>
    <a:lvl5pPr marL="2193925" indent="-365125" algn="l" defTabSz="1096963" rtl="0" fontAlgn="base">
      <a:spcBef>
        <a:spcPct val="0"/>
      </a:spcBef>
      <a:spcAft>
        <a:spcPct val="0"/>
      </a:spcAft>
      <a:defRPr kumimoji="1" sz="3000" kern="1200">
        <a:solidFill>
          <a:schemeClr val="tx1"/>
        </a:solidFill>
        <a:latin typeface="Calibri" pitchFamily="34" charset="0"/>
        <a:ea typeface="+mn-ea"/>
        <a:cs typeface="Arial" charset="0"/>
      </a:defRPr>
    </a:lvl5pPr>
    <a:lvl6pPr marL="2286000" algn="l" defTabSz="914400" rtl="0" eaLnBrk="1" latinLnBrk="0" hangingPunct="1">
      <a:defRPr kumimoji="1" sz="3000" kern="1200">
        <a:solidFill>
          <a:schemeClr val="tx1"/>
        </a:solidFill>
        <a:latin typeface="Calibri" pitchFamily="34" charset="0"/>
        <a:ea typeface="+mn-ea"/>
        <a:cs typeface="Arial" charset="0"/>
      </a:defRPr>
    </a:lvl6pPr>
    <a:lvl7pPr marL="2743200" algn="l" defTabSz="914400" rtl="0" eaLnBrk="1" latinLnBrk="0" hangingPunct="1">
      <a:defRPr kumimoji="1" sz="3000" kern="1200">
        <a:solidFill>
          <a:schemeClr val="tx1"/>
        </a:solidFill>
        <a:latin typeface="Calibri" pitchFamily="34" charset="0"/>
        <a:ea typeface="+mn-ea"/>
        <a:cs typeface="Arial" charset="0"/>
      </a:defRPr>
    </a:lvl7pPr>
    <a:lvl8pPr marL="3200400" algn="l" defTabSz="914400" rtl="0" eaLnBrk="1" latinLnBrk="0" hangingPunct="1">
      <a:defRPr kumimoji="1" sz="3000" kern="1200">
        <a:solidFill>
          <a:schemeClr val="tx1"/>
        </a:solidFill>
        <a:latin typeface="Calibri" pitchFamily="34" charset="0"/>
        <a:ea typeface="+mn-ea"/>
        <a:cs typeface="Arial" charset="0"/>
      </a:defRPr>
    </a:lvl8pPr>
    <a:lvl9pPr marL="3657600" algn="l" defTabSz="914400" rtl="0" eaLnBrk="1" latinLnBrk="0" hangingPunct="1">
      <a:defRPr kumimoji="1" sz="3000" kern="1200">
        <a:solidFill>
          <a:schemeClr val="tx1"/>
        </a:solidFill>
        <a:latin typeface="Calibri" pitchFamily="34"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Глухов Александр Иванович" initials="" lastIdx="2" clrIdx="0"/>
  <p:cmAuthor id="1" name="us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showPr>
  <p:clrMru>
    <a:srgbClr val="FF3300"/>
    <a:srgbClr val="666600"/>
    <a:srgbClr val="808000"/>
    <a:srgbClr val="FFCCCC"/>
    <a:srgbClr val="FF7C80"/>
    <a:srgbClr val="006699"/>
    <a:srgbClr val="5F5F5F"/>
    <a:srgbClr val="33FFCE"/>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Темный стиль 1 - акцент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FD4443E-F989-4FC4-A0C8-D5A2AF1F390B}" styleName="Темный стиль 1 - акцент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46F890A9-2807-4EBB-B81D-B2AA78EC7F39}" styleName="Темный стиль 2 - акцент 5/акцент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7AC3CCA-C797-4891-BE02-D94E43425B78}" styleName="Средний стиль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Сред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32" autoAdjust="0"/>
    <p:restoredTop sz="93381" autoAdjust="0"/>
  </p:normalViewPr>
  <p:slideViewPr>
    <p:cSldViewPr>
      <p:cViewPr varScale="1">
        <p:scale>
          <a:sx n="110" d="100"/>
          <a:sy n="110" d="100"/>
        </p:scale>
        <p:origin x="-1140" y="-84"/>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300" d="100"/>
          <a:sy n="300" d="100"/>
        </p:scale>
        <p:origin x="888" y="2358"/>
      </p:cViewPr>
      <p:guideLst>
        <p:guide orient="horz" pos="3160"/>
        <p:guide orient="horz" pos="3127"/>
        <p:guide pos="2172"/>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46400" cy="496888"/>
          </a:xfrm>
          <a:prstGeom prst="rect">
            <a:avLst/>
          </a:prstGeom>
          <a:noFill/>
          <a:ln>
            <a:noFill/>
          </a:ln>
          <a:effectLst/>
          <a:extLst>
            <a:ext uri="{FAA26D3D-D897-4be2-8F04-BA451C77F1D7}"/>
          </a:extLst>
        </p:spPr>
        <p:txBody>
          <a:bodyPr vert="horz" wrap="square" lIns="95540" tIns="47772" rIns="95540" bIns="47772" numCol="1" anchor="t" anchorCtr="0" compatLnSpc="1">
            <a:prstTxWarp prst="textNoShape">
              <a:avLst/>
            </a:prstTxWarp>
          </a:bodyPr>
          <a:lstStyle>
            <a:lvl1pPr>
              <a:defRPr sz="1300">
                <a:latin typeface="Arial"/>
                <a:ea typeface="Arial" charset="0"/>
                <a:cs typeface="Arial" charset="0"/>
              </a:defRPr>
            </a:lvl1pPr>
          </a:lstStyle>
          <a:p>
            <a:pPr>
              <a:defRPr/>
            </a:pPr>
            <a:endParaRPr lang="ru-RU"/>
          </a:p>
        </p:txBody>
      </p:sp>
      <p:sp>
        <p:nvSpPr>
          <p:cNvPr id="79875" name="Rectangle 3"/>
          <p:cNvSpPr>
            <a:spLocks noGrp="1" noChangeArrowheads="1"/>
          </p:cNvSpPr>
          <p:nvPr>
            <p:ph type="dt" sz="quarter" idx="1"/>
          </p:nvPr>
        </p:nvSpPr>
        <p:spPr bwMode="auto">
          <a:xfrm>
            <a:off x="3849688" y="0"/>
            <a:ext cx="2946400" cy="496888"/>
          </a:xfrm>
          <a:prstGeom prst="rect">
            <a:avLst/>
          </a:prstGeom>
          <a:noFill/>
          <a:ln>
            <a:noFill/>
          </a:ln>
          <a:effectLst/>
          <a:extLst>
            <a:ext uri="{FAA26D3D-D897-4be2-8F04-BA451C77F1D7}"/>
          </a:extLst>
        </p:spPr>
        <p:txBody>
          <a:bodyPr vert="horz" wrap="square" lIns="95540" tIns="47772" rIns="95540" bIns="47772" numCol="1" anchor="t" anchorCtr="0" compatLnSpc="1">
            <a:prstTxWarp prst="textNoShape">
              <a:avLst/>
            </a:prstTxWarp>
          </a:bodyPr>
          <a:lstStyle>
            <a:lvl1pPr algn="r">
              <a:defRPr sz="1300">
                <a:latin typeface="Arial" charset="0"/>
                <a:cs typeface="Arial" charset="0"/>
              </a:defRPr>
            </a:lvl1pPr>
          </a:lstStyle>
          <a:p>
            <a:pPr>
              <a:defRPr/>
            </a:pPr>
            <a:fld id="{C30C2BD0-004A-4385-95FE-8CADDEAE18E5}" type="datetimeFigureOut">
              <a:rPr lang="ru-RU"/>
              <a:pPr>
                <a:defRPr/>
              </a:pPr>
              <a:t>30.03.2023</a:t>
            </a:fld>
            <a:endParaRPr lang="ru-RU"/>
          </a:p>
        </p:txBody>
      </p:sp>
      <p:sp>
        <p:nvSpPr>
          <p:cNvPr id="79876" name="Rectangle 4"/>
          <p:cNvSpPr>
            <a:spLocks noGrp="1" noChangeArrowheads="1"/>
          </p:cNvSpPr>
          <p:nvPr>
            <p:ph type="ftr" sz="quarter" idx="2"/>
          </p:nvPr>
        </p:nvSpPr>
        <p:spPr bwMode="auto">
          <a:xfrm>
            <a:off x="0" y="9429750"/>
            <a:ext cx="2946400" cy="496888"/>
          </a:xfrm>
          <a:prstGeom prst="rect">
            <a:avLst/>
          </a:prstGeom>
          <a:noFill/>
          <a:ln>
            <a:noFill/>
          </a:ln>
          <a:effectLst/>
          <a:extLst>
            <a:ext uri="{FAA26D3D-D897-4be2-8F04-BA451C77F1D7}"/>
          </a:extLst>
        </p:spPr>
        <p:txBody>
          <a:bodyPr vert="horz" wrap="square" lIns="95540" tIns="47772" rIns="95540" bIns="47772" numCol="1" anchor="b" anchorCtr="0" compatLnSpc="1">
            <a:prstTxWarp prst="textNoShape">
              <a:avLst/>
            </a:prstTxWarp>
          </a:bodyPr>
          <a:lstStyle>
            <a:lvl1pPr>
              <a:defRPr sz="1300">
                <a:latin typeface="Arial"/>
                <a:ea typeface="Arial" charset="0"/>
                <a:cs typeface="Arial" charset="0"/>
              </a:defRPr>
            </a:lvl1pPr>
          </a:lstStyle>
          <a:p>
            <a:pPr>
              <a:defRPr/>
            </a:pPr>
            <a:endParaRPr lang="ru-RU"/>
          </a:p>
        </p:txBody>
      </p:sp>
      <p:sp>
        <p:nvSpPr>
          <p:cNvPr id="79877" name="Rectangle 5"/>
          <p:cNvSpPr>
            <a:spLocks noGrp="1" noChangeArrowheads="1"/>
          </p:cNvSpPr>
          <p:nvPr>
            <p:ph type="sldNum" sz="quarter" idx="3"/>
          </p:nvPr>
        </p:nvSpPr>
        <p:spPr bwMode="auto">
          <a:xfrm>
            <a:off x="3849688" y="9429750"/>
            <a:ext cx="2946400" cy="496888"/>
          </a:xfrm>
          <a:prstGeom prst="rect">
            <a:avLst/>
          </a:prstGeom>
          <a:noFill/>
          <a:ln>
            <a:noFill/>
          </a:ln>
          <a:effectLst/>
          <a:extLst>
            <a:ext uri="{FAA26D3D-D897-4be2-8F04-BA451C77F1D7}"/>
          </a:extLst>
        </p:spPr>
        <p:txBody>
          <a:bodyPr vert="horz" wrap="square" lIns="95540" tIns="47772" rIns="95540" bIns="47772" numCol="1" anchor="b" anchorCtr="0" compatLnSpc="1">
            <a:prstTxWarp prst="textNoShape">
              <a:avLst/>
            </a:prstTxWarp>
          </a:bodyPr>
          <a:lstStyle>
            <a:lvl1pPr algn="r">
              <a:defRPr sz="1300">
                <a:latin typeface="Arial" charset="0"/>
                <a:cs typeface="Arial" charset="0"/>
              </a:defRPr>
            </a:lvl1pPr>
          </a:lstStyle>
          <a:p>
            <a:pPr>
              <a:defRPr/>
            </a:pPr>
            <a:fld id="{9344D5A3-288F-4CB0-A18B-58DFBB5A4A7E}" type="slidenum">
              <a:rPr lang="ru-RU"/>
              <a:pPr>
                <a:defRPr/>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6888"/>
          </a:xfrm>
          <a:prstGeom prst="rect">
            <a:avLst/>
          </a:prstGeom>
        </p:spPr>
        <p:txBody>
          <a:bodyPr vert="horz" lIns="95540" tIns="47772" rIns="95540" bIns="47772" rtlCol="0"/>
          <a:lstStyle>
            <a:lvl1pPr algn="l" defTabSz="1146477" fontAlgn="auto">
              <a:spcBef>
                <a:spcPts val="0"/>
              </a:spcBef>
              <a:spcAft>
                <a:spcPts val="0"/>
              </a:spcAft>
              <a:defRPr kumimoji="0" sz="1300">
                <a:latin typeface="Arial"/>
                <a:ea typeface="+mn-ea"/>
                <a:cs typeface="+mn-cs"/>
              </a:defRPr>
            </a:lvl1pPr>
          </a:lstStyle>
          <a:p>
            <a:pPr>
              <a:defRPr/>
            </a:pPr>
            <a:endParaRPr lang="ru-RU"/>
          </a:p>
        </p:txBody>
      </p:sp>
      <p:sp>
        <p:nvSpPr>
          <p:cNvPr id="3" name="Дата 2"/>
          <p:cNvSpPr>
            <a:spLocks noGrp="1"/>
          </p:cNvSpPr>
          <p:nvPr>
            <p:ph type="dt" idx="1"/>
          </p:nvPr>
        </p:nvSpPr>
        <p:spPr>
          <a:xfrm>
            <a:off x="3849688" y="0"/>
            <a:ext cx="2946400" cy="496888"/>
          </a:xfrm>
          <a:prstGeom prst="rect">
            <a:avLst/>
          </a:prstGeom>
        </p:spPr>
        <p:txBody>
          <a:bodyPr vert="horz" wrap="square" lIns="95540" tIns="47772" rIns="95540" bIns="47772" numCol="1" anchor="t" anchorCtr="0" compatLnSpc="1">
            <a:prstTxWarp prst="textNoShape">
              <a:avLst/>
            </a:prstTxWarp>
          </a:bodyPr>
          <a:lstStyle>
            <a:lvl1pPr algn="r">
              <a:defRPr kumimoji="0" sz="1300">
                <a:latin typeface="Arial" charset="0"/>
                <a:cs typeface="Arial" charset="0"/>
              </a:defRPr>
            </a:lvl1pPr>
          </a:lstStyle>
          <a:p>
            <a:pPr>
              <a:defRPr/>
            </a:pPr>
            <a:fld id="{255FCC2C-F9D7-49F8-A039-C44B53C7CD26}" type="datetimeFigureOut">
              <a:rPr lang="ru-RU"/>
              <a:pPr>
                <a:defRPr/>
              </a:pPr>
              <a:t>30.03.2023</a:t>
            </a:fld>
            <a:endParaRPr lang="ru-RU"/>
          </a:p>
        </p:txBody>
      </p:sp>
      <p:sp>
        <p:nvSpPr>
          <p:cNvPr id="4" name="Образ слайда 3"/>
          <p:cNvSpPr>
            <a:spLocks noGrp="1" noRot="1" noChangeAspect="1"/>
          </p:cNvSpPr>
          <p:nvPr>
            <p:ph type="sldImg" idx="2"/>
          </p:nvPr>
        </p:nvSpPr>
        <p:spPr>
          <a:xfrm>
            <a:off x="606425" y="744538"/>
            <a:ext cx="5584825" cy="3724275"/>
          </a:xfrm>
          <a:prstGeom prst="rect">
            <a:avLst/>
          </a:prstGeom>
          <a:noFill/>
          <a:ln w="12700">
            <a:solidFill>
              <a:prstClr val="black"/>
            </a:solidFill>
          </a:ln>
        </p:spPr>
        <p:txBody>
          <a:bodyPr vert="horz" lIns="95540" tIns="47772" rIns="95540" bIns="47772" rtlCol="0" anchor="ctr"/>
          <a:lstStyle/>
          <a:p>
            <a:pPr lvl="0"/>
            <a:endParaRPr lang="ru-RU" noProof="0" dirty="0"/>
          </a:p>
        </p:txBody>
      </p:sp>
      <p:sp>
        <p:nvSpPr>
          <p:cNvPr id="5" name="Заметки 4"/>
          <p:cNvSpPr>
            <a:spLocks noGrp="1"/>
          </p:cNvSpPr>
          <p:nvPr>
            <p:ph type="body" sz="quarter" idx="3"/>
          </p:nvPr>
        </p:nvSpPr>
        <p:spPr>
          <a:xfrm>
            <a:off x="679450" y="4716463"/>
            <a:ext cx="5438775" cy="4467225"/>
          </a:xfrm>
          <a:prstGeom prst="rect">
            <a:avLst/>
          </a:prstGeom>
        </p:spPr>
        <p:txBody>
          <a:bodyPr vert="horz" wrap="square" lIns="95540" tIns="47772" rIns="95540" bIns="47772"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6" name="Нижний колонтитул 5"/>
          <p:cNvSpPr>
            <a:spLocks noGrp="1"/>
          </p:cNvSpPr>
          <p:nvPr>
            <p:ph type="ftr" sz="quarter" idx="4"/>
          </p:nvPr>
        </p:nvSpPr>
        <p:spPr>
          <a:xfrm>
            <a:off x="0" y="9429750"/>
            <a:ext cx="2946400" cy="496888"/>
          </a:xfrm>
          <a:prstGeom prst="rect">
            <a:avLst/>
          </a:prstGeom>
        </p:spPr>
        <p:txBody>
          <a:bodyPr vert="horz" lIns="95540" tIns="47772" rIns="95540" bIns="47772" rtlCol="0" anchor="b"/>
          <a:lstStyle>
            <a:lvl1pPr algn="l" defTabSz="1146477" fontAlgn="auto">
              <a:spcBef>
                <a:spcPts val="0"/>
              </a:spcBef>
              <a:spcAft>
                <a:spcPts val="0"/>
              </a:spcAft>
              <a:defRPr kumimoji="0" sz="1300">
                <a:latin typeface="Arial"/>
                <a:ea typeface="+mn-ea"/>
                <a:cs typeface="+mn-cs"/>
              </a:defRPr>
            </a:lvl1pPr>
          </a:lstStyle>
          <a:p>
            <a:pPr>
              <a:defRPr/>
            </a:pPr>
            <a:endParaRPr lang="ru-RU"/>
          </a:p>
        </p:txBody>
      </p:sp>
      <p:sp>
        <p:nvSpPr>
          <p:cNvPr id="7" name="Номер слайда 6"/>
          <p:cNvSpPr>
            <a:spLocks noGrp="1"/>
          </p:cNvSpPr>
          <p:nvPr>
            <p:ph type="sldNum" sz="quarter" idx="5"/>
          </p:nvPr>
        </p:nvSpPr>
        <p:spPr>
          <a:xfrm>
            <a:off x="3849688" y="9429750"/>
            <a:ext cx="2946400" cy="496888"/>
          </a:xfrm>
          <a:prstGeom prst="rect">
            <a:avLst/>
          </a:prstGeom>
        </p:spPr>
        <p:txBody>
          <a:bodyPr vert="horz" wrap="square" lIns="95540" tIns="47772" rIns="95540" bIns="47772" numCol="1" anchor="b" anchorCtr="0" compatLnSpc="1">
            <a:prstTxWarp prst="textNoShape">
              <a:avLst/>
            </a:prstTxWarp>
          </a:bodyPr>
          <a:lstStyle>
            <a:lvl1pPr algn="r">
              <a:defRPr kumimoji="0" sz="1300">
                <a:latin typeface="Arial" charset="0"/>
                <a:cs typeface="Arial" charset="0"/>
              </a:defRPr>
            </a:lvl1pPr>
          </a:lstStyle>
          <a:p>
            <a:pPr>
              <a:defRPr/>
            </a:pPr>
            <a:fld id="{F3B12348-C902-4824-9D3F-C46D31695D40}"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defTabSz="1096963" rtl="0" eaLnBrk="0" fontAlgn="base" hangingPunct="0">
      <a:spcBef>
        <a:spcPct val="30000"/>
      </a:spcBef>
      <a:spcAft>
        <a:spcPct val="0"/>
      </a:spcAft>
      <a:defRPr kumimoji="1" sz="1400" kern="1200">
        <a:solidFill>
          <a:schemeClr val="tx1"/>
        </a:solidFill>
        <a:latin typeface="Arial"/>
        <a:ea typeface="Arial" charset="0"/>
        <a:cs typeface="Arial" charset="0"/>
      </a:defRPr>
    </a:lvl1pPr>
    <a:lvl2pPr marL="547688" algn="l" defTabSz="1096963" rtl="0" eaLnBrk="0" fontAlgn="base" hangingPunct="0">
      <a:spcBef>
        <a:spcPct val="30000"/>
      </a:spcBef>
      <a:spcAft>
        <a:spcPct val="0"/>
      </a:spcAft>
      <a:defRPr kumimoji="1" sz="1400" kern="1200">
        <a:solidFill>
          <a:schemeClr val="tx1"/>
        </a:solidFill>
        <a:latin typeface="Arial"/>
        <a:ea typeface="Arial" charset="0"/>
        <a:cs typeface="Arial" pitchFamily="34" charset="0"/>
      </a:defRPr>
    </a:lvl2pPr>
    <a:lvl3pPr marL="1096963" algn="l" defTabSz="1096963" rtl="0" eaLnBrk="0" fontAlgn="base" hangingPunct="0">
      <a:spcBef>
        <a:spcPct val="30000"/>
      </a:spcBef>
      <a:spcAft>
        <a:spcPct val="0"/>
      </a:spcAft>
      <a:defRPr kumimoji="1" sz="1400" kern="1200">
        <a:solidFill>
          <a:schemeClr val="tx1"/>
        </a:solidFill>
        <a:latin typeface="Arial"/>
        <a:ea typeface="Arial" charset="0"/>
        <a:cs typeface="Arial" pitchFamily="34" charset="0"/>
      </a:defRPr>
    </a:lvl3pPr>
    <a:lvl4pPr marL="1644650" algn="l" defTabSz="1096963" rtl="0" eaLnBrk="0" fontAlgn="base" hangingPunct="0">
      <a:spcBef>
        <a:spcPct val="30000"/>
      </a:spcBef>
      <a:spcAft>
        <a:spcPct val="0"/>
      </a:spcAft>
      <a:defRPr kumimoji="1" sz="1400" kern="1200">
        <a:solidFill>
          <a:schemeClr val="tx1"/>
        </a:solidFill>
        <a:latin typeface="Arial"/>
        <a:ea typeface="Arial" charset="0"/>
        <a:cs typeface="Arial" pitchFamily="34" charset="0"/>
      </a:defRPr>
    </a:lvl4pPr>
    <a:lvl5pPr marL="2193925" algn="l" defTabSz="1096963" rtl="0" eaLnBrk="0" fontAlgn="base" hangingPunct="0">
      <a:spcBef>
        <a:spcPct val="30000"/>
      </a:spcBef>
      <a:spcAft>
        <a:spcPct val="0"/>
      </a:spcAft>
      <a:defRPr kumimoji="1" sz="1400" kern="1200">
        <a:solidFill>
          <a:schemeClr val="tx1"/>
        </a:solidFill>
        <a:latin typeface="Arial"/>
        <a:ea typeface="Arial" charset="0"/>
        <a:cs typeface="Arial" pitchFamily="34" charset="0"/>
      </a:defRPr>
    </a:lvl5pPr>
    <a:lvl6pPr marL="2743200" algn="l" defTabSz="1097280" rtl="0" eaLnBrk="1" latinLnBrk="0" hangingPunct="1">
      <a:defRPr sz="1400" kern="1200">
        <a:solidFill>
          <a:schemeClr val="tx1"/>
        </a:solidFill>
        <a:latin typeface="+mn-lt"/>
        <a:ea typeface="+mn-ea"/>
        <a:cs typeface="+mn-cs"/>
      </a:defRPr>
    </a:lvl6pPr>
    <a:lvl7pPr marL="3291840" algn="l" defTabSz="1097280" rtl="0" eaLnBrk="1" latinLnBrk="0" hangingPunct="1">
      <a:defRPr sz="1400" kern="1200">
        <a:solidFill>
          <a:schemeClr val="tx1"/>
        </a:solidFill>
        <a:latin typeface="+mn-lt"/>
        <a:ea typeface="+mn-ea"/>
        <a:cs typeface="+mn-cs"/>
      </a:defRPr>
    </a:lvl7pPr>
    <a:lvl8pPr marL="3840480" algn="l" defTabSz="1097280" rtl="0" eaLnBrk="1" latinLnBrk="0" hangingPunct="1">
      <a:defRPr sz="1400" kern="1200">
        <a:solidFill>
          <a:schemeClr val="tx1"/>
        </a:solidFill>
        <a:latin typeface="+mn-lt"/>
        <a:ea typeface="+mn-ea"/>
        <a:cs typeface="+mn-cs"/>
      </a:defRPr>
    </a:lvl8pPr>
    <a:lvl9pPr marL="4389120" algn="l" defTabSz="1097280"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a:lstStyle/>
          <a:p>
            <a:endParaRPr lang="ru-RU" smtClean="0">
              <a:latin typeface="Arial" charset="0"/>
            </a:endParaRPr>
          </a:p>
        </p:txBody>
      </p:sp>
      <p:sp>
        <p:nvSpPr>
          <p:cNvPr id="16387" name="Номер слайда 3"/>
          <p:cNvSpPr>
            <a:spLocks noGrp="1"/>
          </p:cNvSpPr>
          <p:nvPr>
            <p:ph type="sldNum" sz="quarter" idx="5"/>
          </p:nvPr>
        </p:nvSpPr>
        <p:spPr bwMode="auto">
          <a:noFill/>
          <a:ln>
            <a:miter lim="800000"/>
            <a:headEnd/>
            <a:tailEnd/>
          </a:ln>
        </p:spPr>
        <p:txBody>
          <a:bodyPr/>
          <a:lstStyle/>
          <a:p>
            <a:fld id="{C2E0F583-0186-4365-B817-8116F79E5AAB}" type="slidenum">
              <a:rPr lang="ru-RU" smtClean="0"/>
              <a:pPr/>
              <a:t>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Образ слайда 1"/>
          <p:cNvSpPr>
            <a:spLocks noGrp="1" noRot="1" noChangeAspect="1"/>
          </p:cNvSpPr>
          <p:nvPr>
            <p:ph type="sldImg"/>
          </p:nvPr>
        </p:nvSpPr>
        <p:spPr bwMode="auto">
          <a:noFill/>
          <a:ln>
            <a:solidFill>
              <a:srgbClr val="000000"/>
            </a:solidFill>
            <a:miter lim="800000"/>
            <a:headEnd/>
            <a:tailEnd/>
          </a:ln>
        </p:spPr>
      </p:sp>
      <p:sp>
        <p:nvSpPr>
          <p:cNvPr id="23554" name="Заметки 2"/>
          <p:cNvSpPr>
            <a:spLocks noGrp="1"/>
          </p:cNvSpPr>
          <p:nvPr>
            <p:ph type="body" idx="1"/>
          </p:nvPr>
        </p:nvSpPr>
        <p:spPr bwMode="auto">
          <a:noFill/>
        </p:spPr>
        <p:txBody>
          <a:bodyPr/>
          <a:lstStyle/>
          <a:p>
            <a:endParaRPr lang="ru-RU" smtClean="0">
              <a:latin typeface="Arial" charset="0"/>
            </a:endParaRPr>
          </a:p>
        </p:txBody>
      </p:sp>
      <p:sp>
        <p:nvSpPr>
          <p:cNvPr id="23555" name="Номер слайда 3"/>
          <p:cNvSpPr>
            <a:spLocks noGrp="1"/>
          </p:cNvSpPr>
          <p:nvPr>
            <p:ph type="sldNum" sz="quarter" idx="5"/>
          </p:nvPr>
        </p:nvSpPr>
        <p:spPr bwMode="auto">
          <a:noFill/>
          <a:ln>
            <a:miter lim="800000"/>
            <a:headEnd/>
            <a:tailEnd/>
          </a:ln>
        </p:spPr>
        <p:txBody>
          <a:bodyPr/>
          <a:lstStyle/>
          <a:p>
            <a:fld id="{68D678B6-2FE6-44C0-B760-A6165637EF15}" type="slidenum">
              <a:rPr lang="ru-RU" smtClean="0"/>
              <a:pPr/>
              <a:t>7</a:t>
            </a:fld>
            <a:endParaRPr lang="ru-R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раз слайда 1"/>
          <p:cNvSpPr>
            <a:spLocks noGrp="1" noRot="1" noChangeAspect="1"/>
          </p:cNvSpPr>
          <p:nvPr>
            <p:ph type="sldImg"/>
          </p:nvPr>
        </p:nvSpPr>
        <p:spPr bwMode="auto">
          <a:noFill/>
          <a:ln>
            <a:solidFill>
              <a:srgbClr val="000000"/>
            </a:solidFill>
            <a:miter lim="800000"/>
            <a:headEnd/>
            <a:tailEnd/>
          </a:ln>
        </p:spPr>
      </p:sp>
      <p:sp>
        <p:nvSpPr>
          <p:cNvPr id="34818" name="Заметки 2"/>
          <p:cNvSpPr>
            <a:spLocks noGrp="1"/>
          </p:cNvSpPr>
          <p:nvPr>
            <p:ph type="body" idx="1"/>
          </p:nvPr>
        </p:nvSpPr>
        <p:spPr bwMode="auto">
          <a:noFill/>
        </p:spPr>
        <p:txBody>
          <a:bodyPr/>
          <a:lstStyle/>
          <a:p>
            <a:endParaRPr lang="ru-RU" smtClean="0">
              <a:latin typeface="Arial" charset="0"/>
            </a:endParaRPr>
          </a:p>
        </p:txBody>
      </p:sp>
      <p:sp>
        <p:nvSpPr>
          <p:cNvPr id="34819" name="Номер слайда 3"/>
          <p:cNvSpPr>
            <a:spLocks noGrp="1"/>
          </p:cNvSpPr>
          <p:nvPr>
            <p:ph type="sldNum" sz="quarter" idx="5"/>
          </p:nvPr>
        </p:nvSpPr>
        <p:spPr bwMode="auto">
          <a:noFill/>
          <a:ln>
            <a:miter lim="800000"/>
            <a:headEnd/>
            <a:tailEnd/>
          </a:ln>
        </p:spPr>
        <p:txBody>
          <a:bodyPr/>
          <a:lstStyle/>
          <a:p>
            <a:fld id="{3F725AA1-CA1E-4D33-80DD-7AEB7674B976}" type="slidenum">
              <a:rPr lang="ru-RU" smtClean="0"/>
              <a:pPr/>
              <a:t>17</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71525" y="2130460"/>
            <a:ext cx="874395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543050" y="3886201"/>
            <a:ext cx="7200900" cy="1752600"/>
          </a:xfrm>
        </p:spPr>
        <p:txBody>
          <a:bodyPr/>
          <a:lstStyle>
            <a:lvl1pPr marL="0" indent="0" algn="ctr">
              <a:buNone/>
              <a:defRPr>
                <a:solidFill>
                  <a:schemeClr val="tx1">
                    <a:tint val="75000"/>
                  </a:schemeClr>
                </a:solidFill>
              </a:defRPr>
            </a:lvl1pPr>
            <a:lvl2pPr marL="547360" indent="0" algn="ctr">
              <a:buNone/>
              <a:defRPr>
                <a:solidFill>
                  <a:schemeClr val="tx1">
                    <a:tint val="75000"/>
                  </a:schemeClr>
                </a:solidFill>
              </a:defRPr>
            </a:lvl2pPr>
            <a:lvl3pPr marL="1094718" indent="0" algn="ctr">
              <a:buNone/>
              <a:defRPr>
                <a:solidFill>
                  <a:schemeClr val="tx1">
                    <a:tint val="75000"/>
                  </a:schemeClr>
                </a:solidFill>
              </a:defRPr>
            </a:lvl3pPr>
            <a:lvl4pPr marL="1642082" indent="0" algn="ctr">
              <a:buNone/>
              <a:defRPr>
                <a:solidFill>
                  <a:schemeClr val="tx1">
                    <a:tint val="75000"/>
                  </a:schemeClr>
                </a:solidFill>
              </a:defRPr>
            </a:lvl4pPr>
            <a:lvl5pPr marL="2189442" indent="0" algn="ctr">
              <a:buNone/>
              <a:defRPr>
                <a:solidFill>
                  <a:schemeClr val="tx1">
                    <a:tint val="75000"/>
                  </a:schemeClr>
                </a:solidFill>
              </a:defRPr>
            </a:lvl5pPr>
            <a:lvl6pPr marL="2736803" indent="0" algn="ctr">
              <a:buNone/>
              <a:defRPr>
                <a:solidFill>
                  <a:schemeClr val="tx1">
                    <a:tint val="75000"/>
                  </a:schemeClr>
                </a:solidFill>
              </a:defRPr>
            </a:lvl6pPr>
            <a:lvl7pPr marL="3284164" indent="0" algn="ctr">
              <a:buNone/>
              <a:defRPr>
                <a:solidFill>
                  <a:schemeClr val="tx1">
                    <a:tint val="75000"/>
                  </a:schemeClr>
                </a:solidFill>
              </a:defRPr>
            </a:lvl7pPr>
            <a:lvl8pPr marL="3831530" indent="0" algn="ctr">
              <a:buNone/>
              <a:defRPr>
                <a:solidFill>
                  <a:schemeClr val="tx1">
                    <a:tint val="75000"/>
                  </a:schemeClr>
                </a:solidFill>
              </a:defRPr>
            </a:lvl8pPr>
            <a:lvl9pPr marL="437889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6D026C4-1247-4625-A86E-5F429190BF20}" type="datetime1">
              <a:rPr lang="ru-RU"/>
              <a:pPr>
                <a:defRPr/>
              </a:pPr>
              <a:t>30.03.2023</a:t>
            </a:fld>
            <a:endParaRPr lang="ru-RU"/>
          </a:p>
        </p:txBody>
      </p:sp>
      <p:sp>
        <p:nvSpPr>
          <p:cNvPr id="5"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38506A4A-B194-4347-BF0E-1C27AEBA3F11}" type="slidenum">
              <a:rPr lang="ru-RU"/>
              <a:pPr>
                <a:defRPr/>
              </a:pPr>
              <a:t>‹#›</a:t>
            </a:fld>
            <a:endParaRPr lang="ru-RU"/>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B96649D1-6828-4EF7-9DA0-011A50C9E716}" type="datetime1">
              <a:rPr lang="ru-RU"/>
              <a:pPr>
                <a:defRPr/>
              </a:pPr>
              <a:t>30.03.2023</a:t>
            </a:fld>
            <a:endParaRPr lang="ru-RU"/>
          </a:p>
        </p:txBody>
      </p:sp>
      <p:sp>
        <p:nvSpPr>
          <p:cNvPr id="5"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A5CE386-BF80-4871-8EB6-CA7048BDF834}" type="slidenum">
              <a:rPr lang="ru-RU"/>
              <a:pPr>
                <a:defRPr/>
              </a:pPr>
              <a:t>‹#›</a:t>
            </a:fld>
            <a:endParaRPr lang="ru-RU"/>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458075" y="274642"/>
            <a:ext cx="2314575" cy="585152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14350" y="274642"/>
            <a:ext cx="6772275" cy="58515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C309CE6-D64C-4BE3-960F-437ECECF544A}" type="datetime1">
              <a:rPr lang="ru-RU"/>
              <a:pPr>
                <a:defRPr/>
              </a:pPr>
              <a:t>30.03.2023</a:t>
            </a:fld>
            <a:endParaRPr lang="ru-RU"/>
          </a:p>
        </p:txBody>
      </p:sp>
      <p:sp>
        <p:nvSpPr>
          <p:cNvPr id="5"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C9585190-EA06-4AF0-ABEC-F0B0B1434330}" type="slidenum">
              <a:rPr lang="ru-RU"/>
              <a:pPr>
                <a:defRPr/>
              </a:pPr>
              <a:t>‹#›</a:t>
            </a:fld>
            <a:endParaRPr lang="ru-RU"/>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784BDE8-CF58-4BC8-8EA9-57B9FD86FB3F}" type="datetime1">
              <a:rPr lang="ru-RU"/>
              <a:pPr>
                <a:defRPr/>
              </a:pPr>
              <a:t>30.03.2023</a:t>
            </a:fld>
            <a:endParaRPr lang="ru-RU"/>
          </a:p>
        </p:txBody>
      </p:sp>
      <p:sp>
        <p:nvSpPr>
          <p:cNvPr id="5"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C036AD3-E261-448D-9CF4-31C83007AA0D}" type="slidenum">
              <a:rPr lang="ru-RU"/>
              <a:pPr>
                <a:defRPr/>
              </a:pPr>
              <a:t>‹#›</a:t>
            </a:fld>
            <a:endParaRPr lang="ru-RU"/>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2602" y="4406907"/>
            <a:ext cx="8743950" cy="1362075"/>
          </a:xfrm>
        </p:spPr>
        <p:txBody>
          <a:bodyPr anchor="t"/>
          <a:lstStyle>
            <a:lvl1pPr algn="l">
              <a:defRPr sz="4800" b="1" cap="all"/>
            </a:lvl1pPr>
          </a:lstStyle>
          <a:p>
            <a:r>
              <a:rPr lang="ru-RU" smtClean="0"/>
              <a:t>Образец заголовка</a:t>
            </a:r>
            <a:endParaRPr lang="ru-RU"/>
          </a:p>
        </p:txBody>
      </p:sp>
      <p:sp>
        <p:nvSpPr>
          <p:cNvPr id="3" name="Текст 2"/>
          <p:cNvSpPr>
            <a:spLocks noGrp="1"/>
          </p:cNvSpPr>
          <p:nvPr>
            <p:ph type="body" idx="1"/>
          </p:nvPr>
        </p:nvSpPr>
        <p:spPr>
          <a:xfrm>
            <a:off x="812602" y="2906722"/>
            <a:ext cx="8743950" cy="1500187"/>
          </a:xfrm>
        </p:spPr>
        <p:txBody>
          <a:bodyPr anchor="b"/>
          <a:lstStyle>
            <a:lvl1pPr marL="0" indent="0">
              <a:buNone/>
              <a:defRPr sz="2400">
                <a:solidFill>
                  <a:schemeClr val="tx1">
                    <a:tint val="75000"/>
                  </a:schemeClr>
                </a:solidFill>
              </a:defRPr>
            </a:lvl1pPr>
            <a:lvl2pPr marL="547360" indent="0">
              <a:buNone/>
              <a:defRPr sz="2000">
                <a:solidFill>
                  <a:schemeClr val="tx1">
                    <a:tint val="75000"/>
                  </a:schemeClr>
                </a:solidFill>
              </a:defRPr>
            </a:lvl2pPr>
            <a:lvl3pPr marL="1094718" indent="0">
              <a:buNone/>
              <a:defRPr sz="1900">
                <a:solidFill>
                  <a:schemeClr val="tx1">
                    <a:tint val="75000"/>
                  </a:schemeClr>
                </a:solidFill>
              </a:defRPr>
            </a:lvl3pPr>
            <a:lvl4pPr marL="1642082" indent="0">
              <a:buNone/>
              <a:defRPr sz="1700">
                <a:solidFill>
                  <a:schemeClr val="tx1">
                    <a:tint val="75000"/>
                  </a:schemeClr>
                </a:solidFill>
              </a:defRPr>
            </a:lvl4pPr>
            <a:lvl5pPr marL="2189442" indent="0">
              <a:buNone/>
              <a:defRPr sz="1700">
                <a:solidFill>
                  <a:schemeClr val="tx1">
                    <a:tint val="75000"/>
                  </a:schemeClr>
                </a:solidFill>
              </a:defRPr>
            </a:lvl5pPr>
            <a:lvl6pPr marL="2736803" indent="0">
              <a:buNone/>
              <a:defRPr sz="1700">
                <a:solidFill>
                  <a:schemeClr val="tx1">
                    <a:tint val="75000"/>
                  </a:schemeClr>
                </a:solidFill>
              </a:defRPr>
            </a:lvl6pPr>
            <a:lvl7pPr marL="3284164" indent="0">
              <a:buNone/>
              <a:defRPr sz="1700">
                <a:solidFill>
                  <a:schemeClr val="tx1">
                    <a:tint val="75000"/>
                  </a:schemeClr>
                </a:solidFill>
              </a:defRPr>
            </a:lvl7pPr>
            <a:lvl8pPr marL="3831530" indent="0">
              <a:buNone/>
              <a:defRPr sz="1700">
                <a:solidFill>
                  <a:schemeClr val="tx1">
                    <a:tint val="75000"/>
                  </a:schemeClr>
                </a:solidFill>
              </a:defRPr>
            </a:lvl8pPr>
            <a:lvl9pPr marL="4378890" indent="0">
              <a:buNone/>
              <a:defRPr sz="17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72FFCDC3-F083-45D3-96DF-A3E082A4FCD8}" type="datetime1">
              <a:rPr lang="ru-RU"/>
              <a:pPr>
                <a:defRPr/>
              </a:pPr>
              <a:t>30.03.2023</a:t>
            </a:fld>
            <a:endParaRPr lang="ru-RU"/>
          </a:p>
        </p:txBody>
      </p:sp>
      <p:sp>
        <p:nvSpPr>
          <p:cNvPr id="5"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F65DE7A-87F3-4A31-924C-7E201DBA42C7}" type="slidenum">
              <a:rPr lang="ru-RU"/>
              <a:pPr>
                <a:defRPr/>
              </a:pPr>
              <a:t>‹#›</a:t>
            </a:fld>
            <a:endParaRPr lang="ru-RU"/>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14350" y="1600206"/>
            <a:ext cx="4543425" cy="4525963"/>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229225" y="1600206"/>
            <a:ext cx="4543425" cy="4525963"/>
          </a:xfrm>
        </p:spPr>
        <p:txBody>
          <a:bodyPr/>
          <a:lstStyle>
            <a:lvl1pPr>
              <a:defRPr sz="3200"/>
            </a:lvl1pPr>
            <a:lvl2pPr>
              <a:defRPr sz="30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E07A6844-8265-42D9-ADF4-A43072555C39}" type="datetime1">
              <a:rPr lang="ru-RU"/>
              <a:pPr>
                <a:defRPr/>
              </a:pPr>
              <a:t>30.03.2023</a:t>
            </a:fld>
            <a:endParaRPr lang="ru-RU"/>
          </a:p>
        </p:txBody>
      </p:sp>
      <p:sp>
        <p:nvSpPr>
          <p:cNvPr id="6"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F91E5EB8-D268-4116-944D-78A44EB554C8}" type="slidenum">
              <a:rPr lang="ru-RU"/>
              <a:pPr>
                <a:defRPr/>
              </a:pPr>
              <a:t>‹#›</a:t>
            </a:fld>
            <a:endParaRPr lang="ru-RU"/>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14353" y="1535117"/>
            <a:ext cx="4545213" cy="639763"/>
          </a:xfrm>
        </p:spPr>
        <p:txBody>
          <a:bodyPr anchor="b"/>
          <a:lstStyle>
            <a:lvl1pPr marL="0" indent="0">
              <a:buNone/>
              <a:defRPr sz="3000" b="1"/>
            </a:lvl1pPr>
            <a:lvl2pPr marL="547360" indent="0">
              <a:buNone/>
              <a:defRPr sz="2400" b="1"/>
            </a:lvl2pPr>
            <a:lvl3pPr marL="1094718" indent="0">
              <a:buNone/>
              <a:defRPr sz="2000" b="1"/>
            </a:lvl3pPr>
            <a:lvl4pPr marL="1642082" indent="0">
              <a:buNone/>
              <a:defRPr sz="1900" b="1"/>
            </a:lvl4pPr>
            <a:lvl5pPr marL="2189442" indent="0">
              <a:buNone/>
              <a:defRPr sz="1900" b="1"/>
            </a:lvl5pPr>
            <a:lvl6pPr marL="2736803" indent="0">
              <a:buNone/>
              <a:defRPr sz="1900" b="1"/>
            </a:lvl6pPr>
            <a:lvl7pPr marL="3284164" indent="0">
              <a:buNone/>
              <a:defRPr sz="1900" b="1"/>
            </a:lvl7pPr>
            <a:lvl8pPr marL="3831530" indent="0">
              <a:buNone/>
              <a:defRPr sz="1900" b="1"/>
            </a:lvl8pPr>
            <a:lvl9pPr marL="4378890" indent="0">
              <a:buNone/>
              <a:defRPr sz="1900" b="1"/>
            </a:lvl9pPr>
          </a:lstStyle>
          <a:p>
            <a:pPr lvl="0"/>
            <a:r>
              <a:rPr lang="ru-RU" smtClean="0"/>
              <a:t>Образец текста</a:t>
            </a:r>
          </a:p>
        </p:txBody>
      </p:sp>
      <p:sp>
        <p:nvSpPr>
          <p:cNvPr id="4" name="Объект 3"/>
          <p:cNvSpPr>
            <a:spLocks noGrp="1"/>
          </p:cNvSpPr>
          <p:nvPr>
            <p:ph sz="half" idx="2"/>
          </p:nvPr>
        </p:nvSpPr>
        <p:spPr>
          <a:xfrm>
            <a:off x="514353" y="2174875"/>
            <a:ext cx="4545213" cy="3951288"/>
          </a:xfrm>
        </p:spPr>
        <p:txBody>
          <a:bodyPr/>
          <a:lstStyle>
            <a:lvl1pPr>
              <a:defRPr sz="3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225658" y="1535117"/>
            <a:ext cx="4546998" cy="639763"/>
          </a:xfrm>
        </p:spPr>
        <p:txBody>
          <a:bodyPr anchor="b"/>
          <a:lstStyle>
            <a:lvl1pPr marL="0" indent="0">
              <a:buNone/>
              <a:defRPr sz="3000" b="1"/>
            </a:lvl1pPr>
            <a:lvl2pPr marL="547360" indent="0">
              <a:buNone/>
              <a:defRPr sz="2400" b="1"/>
            </a:lvl2pPr>
            <a:lvl3pPr marL="1094718" indent="0">
              <a:buNone/>
              <a:defRPr sz="2000" b="1"/>
            </a:lvl3pPr>
            <a:lvl4pPr marL="1642082" indent="0">
              <a:buNone/>
              <a:defRPr sz="1900" b="1"/>
            </a:lvl4pPr>
            <a:lvl5pPr marL="2189442" indent="0">
              <a:buNone/>
              <a:defRPr sz="1900" b="1"/>
            </a:lvl5pPr>
            <a:lvl6pPr marL="2736803" indent="0">
              <a:buNone/>
              <a:defRPr sz="1900" b="1"/>
            </a:lvl6pPr>
            <a:lvl7pPr marL="3284164" indent="0">
              <a:buNone/>
              <a:defRPr sz="1900" b="1"/>
            </a:lvl7pPr>
            <a:lvl8pPr marL="3831530" indent="0">
              <a:buNone/>
              <a:defRPr sz="1900" b="1"/>
            </a:lvl8pPr>
            <a:lvl9pPr marL="4378890" indent="0">
              <a:buNone/>
              <a:defRPr sz="1900" b="1"/>
            </a:lvl9pPr>
          </a:lstStyle>
          <a:p>
            <a:pPr lvl="0"/>
            <a:r>
              <a:rPr lang="ru-RU" smtClean="0"/>
              <a:t>Образец текста</a:t>
            </a:r>
          </a:p>
        </p:txBody>
      </p:sp>
      <p:sp>
        <p:nvSpPr>
          <p:cNvPr id="6" name="Объект 5"/>
          <p:cNvSpPr>
            <a:spLocks noGrp="1"/>
          </p:cNvSpPr>
          <p:nvPr>
            <p:ph sz="quarter" idx="4"/>
          </p:nvPr>
        </p:nvSpPr>
        <p:spPr>
          <a:xfrm>
            <a:off x="5225658" y="2174875"/>
            <a:ext cx="4546998" cy="3951288"/>
          </a:xfrm>
        </p:spPr>
        <p:txBody>
          <a:bodyPr/>
          <a:lstStyle>
            <a:lvl1pPr>
              <a:defRPr sz="30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3FE0D55-9A1E-46D4-9E6B-3C0B7B3A4A93}" type="datetime1">
              <a:rPr lang="ru-RU"/>
              <a:pPr>
                <a:defRPr/>
              </a:pPr>
              <a:t>30.03.2023</a:t>
            </a:fld>
            <a:endParaRPr lang="ru-RU"/>
          </a:p>
        </p:txBody>
      </p:sp>
      <p:sp>
        <p:nvSpPr>
          <p:cNvPr id="8"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19447EA0-3E3B-43C4-A1BB-E3CCC51CC3C3}" type="slidenum">
              <a:rPr lang="ru-RU"/>
              <a:pPr>
                <a:defRPr/>
              </a:pPr>
              <a:t>‹#›</a:t>
            </a:fld>
            <a:endParaRPr lang="ru-RU"/>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37D8318-E98A-40FC-BAE2-3ABD863DAC37}" type="datetime1">
              <a:rPr lang="ru-RU"/>
              <a:pPr>
                <a:defRPr/>
              </a:pPr>
              <a:t>30.03.2023</a:t>
            </a:fld>
            <a:endParaRPr lang="ru-RU"/>
          </a:p>
        </p:txBody>
      </p:sp>
      <p:sp>
        <p:nvSpPr>
          <p:cNvPr id="4"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12BB761D-A053-4D5B-AEF0-479C4B467D8C}" type="slidenum">
              <a:rPr lang="ru-RU"/>
              <a:pPr>
                <a:defRPr/>
              </a:pPr>
              <a:t>‹#›</a:t>
            </a:fld>
            <a:endParaRPr lang="ru-RU"/>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41AA049-2BE6-49C6-A2B8-6930D8B67B05}" type="datetime1">
              <a:rPr lang="ru-RU"/>
              <a:pPr>
                <a:defRPr/>
              </a:pPr>
              <a:t>30.03.2023</a:t>
            </a:fld>
            <a:endParaRPr lang="ru-RU"/>
          </a:p>
        </p:txBody>
      </p:sp>
      <p:sp>
        <p:nvSpPr>
          <p:cNvPr id="3"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B6F2A3B2-6435-4C15-A621-4450B033E289}" type="slidenum">
              <a:rPr lang="ru-RU"/>
              <a:pPr>
                <a:defRPr/>
              </a:pPr>
              <a:t>‹#›</a:t>
            </a:fld>
            <a:endParaRPr lang="ru-RU"/>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4362" y="273055"/>
            <a:ext cx="3384352" cy="1162051"/>
          </a:xfrm>
        </p:spPr>
        <p:txBody>
          <a:bodyPr anchor="b"/>
          <a:lstStyle>
            <a:lvl1pPr algn="l">
              <a:defRPr sz="2400" b="1"/>
            </a:lvl1pPr>
          </a:lstStyle>
          <a:p>
            <a:r>
              <a:rPr lang="ru-RU" smtClean="0"/>
              <a:t>Образец заголовка</a:t>
            </a:r>
            <a:endParaRPr lang="ru-RU"/>
          </a:p>
        </p:txBody>
      </p:sp>
      <p:sp>
        <p:nvSpPr>
          <p:cNvPr id="3" name="Объект 2"/>
          <p:cNvSpPr>
            <a:spLocks noGrp="1"/>
          </p:cNvSpPr>
          <p:nvPr>
            <p:ph idx="1"/>
          </p:nvPr>
        </p:nvSpPr>
        <p:spPr>
          <a:xfrm>
            <a:off x="4021936" y="273079"/>
            <a:ext cx="5750719" cy="5853115"/>
          </a:xfrm>
        </p:spPr>
        <p:txBody>
          <a:bodyPr/>
          <a:lstStyle>
            <a:lvl1pPr>
              <a:defRPr sz="3800"/>
            </a:lvl1pPr>
            <a:lvl2pPr>
              <a:defRPr sz="3200"/>
            </a:lvl2pPr>
            <a:lvl3pPr>
              <a:defRPr sz="30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14362" y="1435104"/>
            <a:ext cx="3384352" cy="4691063"/>
          </a:xfrm>
        </p:spPr>
        <p:txBody>
          <a:bodyPr/>
          <a:lstStyle>
            <a:lvl1pPr marL="0" indent="0">
              <a:buNone/>
              <a:defRPr sz="1700"/>
            </a:lvl1pPr>
            <a:lvl2pPr marL="547360" indent="0">
              <a:buNone/>
              <a:defRPr sz="1400"/>
            </a:lvl2pPr>
            <a:lvl3pPr marL="1094718" indent="0">
              <a:buNone/>
              <a:defRPr sz="1200"/>
            </a:lvl3pPr>
            <a:lvl4pPr marL="1642082" indent="0">
              <a:buNone/>
              <a:defRPr sz="1100"/>
            </a:lvl4pPr>
            <a:lvl5pPr marL="2189442" indent="0">
              <a:buNone/>
              <a:defRPr sz="1100"/>
            </a:lvl5pPr>
            <a:lvl6pPr marL="2736803" indent="0">
              <a:buNone/>
              <a:defRPr sz="1100"/>
            </a:lvl6pPr>
            <a:lvl7pPr marL="3284164" indent="0">
              <a:buNone/>
              <a:defRPr sz="1100"/>
            </a:lvl7pPr>
            <a:lvl8pPr marL="3831530" indent="0">
              <a:buNone/>
              <a:defRPr sz="1100"/>
            </a:lvl8pPr>
            <a:lvl9pPr marL="4378890" indent="0">
              <a:buNone/>
              <a:defRPr sz="11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321CB43-B9F7-49D4-AC16-B1F56575F28A}" type="datetime1">
              <a:rPr lang="ru-RU"/>
              <a:pPr>
                <a:defRPr/>
              </a:pPr>
              <a:t>30.03.2023</a:t>
            </a:fld>
            <a:endParaRPr lang="ru-RU"/>
          </a:p>
        </p:txBody>
      </p:sp>
      <p:sp>
        <p:nvSpPr>
          <p:cNvPr id="6"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99DDEAF8-B862-4EB6-82C3-543CC0F9E77F}" type="slidenum">
              <a:rPr lang="ru-RU"/>
              <a:pPr>
                <a:defRPr/>
              </a:pPr>
              <a:t>‹#›</a:t>
            </a:fld>
            <a:endParaRPr lang="ru-RU"/>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16325" y="4800609"/>
            <a:ext cx="6172200" cy="566739"/>
          </a:xfrm>
        </p:spPr>
        <p:txBody>
          <a:bodyPr anchor="b"/>
          <a:lstStyle>
            <a:lvl1pPr algn="l">
              <a:defRPr sz="2400" b="1"/>
            </a:lvl1pPr>
          </a:lstStyle>
          <a:p>
            <a:r>
              <a:rPr lang="ru-RU" smtClean="0"/>
              <a:t>Образец заголовка</a:t>
            </a:r>
            <a:endParaRPr lang="ru-RU"/>
          </a:p>
        </p:txBody>
      </p:sp>
      <p:sp>
        <p:nvSpPr>
          <p:cNvPr id="3" name="Рисунок 2"/>
          <p:cNvSpPr>
            <a:spLocks noGrp="1"/>
          </p:cNvSpPr>
          <p:nvPr>
            <p:ph type="pic" idx="1"/>
          </p:nvPr>
        </p:nvSpPr>
        <p:spPr>
          <a:xfrm>
            <a:off x="2016325" y="612775"/>
            <a:ext cx="6172200" cy="4114800"/>
          </a:xfrm>
        </p:spPr>
        <p:txBody>
          <a:bodyPr rtlCol="0">
            <a:normAutofit/>
          </a:bodyPr>
          <a:lstStyle>
            <a:lvl1pPr marL="0" indent="0">
              <a:buNone/>
              <a:defRPr sz="3800"/>
            </a:lvl1pPr>
            <a:lvl2pPr marL="547360" indent="0">
              <a:buNone/>
              <a:defRPr sz="3200"/>
            </a:lvl2pPr>
            <a:lvl3pPr marL="1094718" indent="0">
              <a:buNone/>
              <a:defRPr sz="3000"/>
            </a:lvl3pPr>
            <a:lvl4pPr marL="1642082" indent="0">
              <a:buNone/>
              <a:defRPr sz="2400"/>
            </a:lvl4pPr>
            <a:lvl5pPr marL="2189442" indent="0">
              <a:buNone/>
              <a:defRPr sz="2400"/>
            </a:lvl5pPr>
            <a:lvl6pPr marL="2736803" indent="0">
              <a:buNone/>
              <a:defRPr sz="2400"/>
            </a:lvl6pPr>
            <a:lvl7pPr marL="3284164" indent="0">
              <a:buNone/>
              <a:defRPr sz="2400"/>
            </a:lvl7pPr>
            <a:lvl8pPr marL="3831530" indent="0">
              <a:buNone/>
              <a:defRPr sz="2400"/>
            </a:lvl8pPr>
            <a:lvl9pPr marL="4378890" indent="0">
              <a:buNone/>
              <a:defRPr sz="2400"/>
            </a:lvl9pPr>
          </a:lstStyle>
          <a:p>
            <a:pPr lvl="0"/>
            <a:endParaRPr lang="ru-RU" noProof="0"/>
          </a:p>
        </p:txBody>
      </p:sp>
      <p:sp>
        <p:nvSpPr>
          <p:cNvPr id="4" name="Текст 3"/>
          <p:cNvSpPr>
            <a:spLocks noGrp="1"/>
          </p:cNvSpPr>
          <p:nvPr>
            <p:ph type="body" sz="half" idx="2"/>
          </p:nvPr>
        </p:nvSpPr>
        <p:spPr>
          <a:xfrm>
            <a:off x="2016325" y="5367371"/>
            <a:ext cx="6172200" cy="804863"/>
          </a:xfrm>
        </p:spPr>
        <p:txBody>
          <a:bodyPr/>
          <a:lstStyle>
            <a:lvl1pPr marL="0" indent="0">
              <a:buNone/>
              <a:defRPr sz="1700"/>
            </a:lvl1pPr>
            <a:lvl2pPr marL="547360" indent="0">
              <a:buNone/>
              <a:defRPr sz="1400"/>
            </a:lvl2pPr>
            <a:lvl3pPr marL="1094718" indent="0">
              <a:buNone/>
              <a:defRPr sz="1200"/>
            </a:lvl3pPr>
            <a:lvl4pPr marL="1642082" indent="0">
              <a:buNone/>
              <a:defRPr sz="1100"/>
            </a:lvl4pPr>
            <a:lvl5pPr marL="2189442" indent="0">
              <a:buNone/>
              <a:defRPr sz="1100"/>
            </a:lvl5pPr>
            <a:lvl6pPr marL="2736803" indent="0">
              <a:buNone/>
              <a:defRPr sz="1100"/>
            </a:lvl6pPr>
            <a:lvl7pPr marL="3284164" indent="0">
              <a:buNone/>
              <a:defRPr sz="1100"/>
            </a:lvl7pPr>
            <a:lvl8pPr marL="3831530" indent="0">
              <a:buNone/>
              <a:defRPr sz="1100"/>
            </a:lvl8pPr>
            <a:lvl9pPr marL="4378890" indent="0">
              <a:buNone/>
              <a:defRPr sz="11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D081869-6A8C-4EB4-9A18-3D49FBBFC9D6}" type="datetime1">
              <a:rPr lang="ru-RU"/>
              <a:pPr>
                <a:defRPr/>
              </a:pPr>
              <a:t>30.03.2023</a:t>
            </a:fld>
            <a:endParaRPr lang="ru-RU"/>
          </a:p>
        </p:txBody>
      </p:sp>
      <p:sp>
        <p:nvSpPr>
          <p:cNvPr id="6" name="Нижний колонтитул 4"/>
          <p:cNvSpPr>
            <a:spLocks noGrp="1"/>
          </p:cNvSpPr>
          <p:nvPr>
            <p:ph type="ftr" sz="quarter" idx="11"/>
          </p:nvPr>
        </p:nvSpPr>
        <p:spPr/>
        <p:txBody>
          <a:bodyPr rtlCol="0"/>
          <a:lstStyle>
            <a:lvl1pPr defTabSz="1097280" fontAlgn="auto">
              <a:spcBef>
                <a:spcPts val="0"/>
              </a:spcBef>
              <a:spcAft>
                <a:spcPts val="0"/>
              </a:spcAft>
              <a:defRPr>
                <a:solidFill>
                  <a:prstClr val="black">
                    <a:tint val="75000"/>
                  </a:prstClr>
                </a:solidFill>
                <a:latin typeface="Arial"/>
                <a:ea typeface="+mn-ea"/>
                <a:cs typeface="+mn-cs"/>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B64CAD96-B233-41BF-9639-C7405C8A5D6F}" type="slidenum">
              <a:rPr lang="ru-RU"/>
              <a:pPr>
                <a:defRPr/>
              </a:pPr>
              <a:t>‹#›</a:t>
            </a:fld>
            <a:endParaRPr lang="ru-RU"/>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109470" tIns="54724" rIns="109470" bIns="54724"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514350" y="1600200"/>
            <a:ext cx="9258300" cy="4525963"/>
          </a:xfrm>
          <a:prstGeom prst="rect">
            <a:avLst/>
          </a:prstGeom>
          <a:noFill/>
          <a:ln w="9525">
            <a:noFill/>
            <a:miter lim="800000"/>
            <a:headEnd/>
            <a:tailEnd/>
          </a:ln>
        </p:spPr>
        <p:txBody>
          <a:bodyPr vert="horz" wrap="square" lIns="109470" tIns="54724" rIns="109470" bIns="54724"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514350" y="6356350"/>
            <a:ext cx="2400300" cy="366713"/>
          </a:xfrm>
          <a:prstGeom prst="rect">
            <a:avLst/>
          </a:prstGeom>
        </p:spPr>
        <p:txBody>
          <a:bodyPr vert="horz" wrap="square" lIns="109470" tIns="54724" rIns="109470" bIns="54724" numCol="1" anchor="ctr" anchorCtr="0" compatLnSpc="1">
            <a:prstTxWarp prst="textNoShape">
              <a:avLst/>
            </a:prstTxWarp>
          </a:bodyPr>
          <a:lstStyle>
            <a:lvl1pPr>
              <a:defRPr kumimoji="0" sz="1400">
                <a:solidFill>
                  <a:srgbClr val="898989"/>
                </a:solidFill>
                <a:latin typeface="Arial" charset="0"/>
                <a:cs typeface="Arial" charset="0"/>
              </a:defRPr>
            </a:lvl1pPr>
          </a:lstStyle>
          <a:p>
            <a:pPr>
              <a:defRPr/>
            </a:pPr>
            <a:fld id="{E3289772-9F6B-4204-B95D-329EBFDEA24A}" type="datetime1">
              <a:rPr lang="ru-RU"/>
              <a:pPr>
                <a:defRPr/>
              </a:pPr>
              <a:t>30.03.2023</a:t>
            </a:fld>
            <a:endParaRPr lang="ru-RU"/>
          </a:p>
        </p:txBody>
      </p:sp>
      <p:sp>
        <p:nvSpPr>
          <p:cNvPr id="5" name="Нижний колонтитул 4"/>
          <p:cNvSpPr>
            <a:spLocks noGrp="1"/>
          </p:cNvSpPr>
          <p:nvPr>
            <p:ph type="ftr" sz="quarter" idx="3"/>
          </p:nvPr>
        </p:nvSpPr>
        <p:spPr>
          <a:xfrm>
            <a:off x="3514725" y="6356350"/>
            <a:ext cx="3257550" cy="366713"/>
          </a:xfrm>
          <a:prstGeom prst="rect">
            <a:avLst/>
          </a:prstGeom>
        </p:spPr>
        <p:txBody>
          <a:bodyPr vert="horz" wrap="square" lIns="109470" tIns="54724" rIns="109470" bIns="54724" numCol="1" anchor="ctr" anchorCtr="0" compatLnSpc="1">
            <a:prstTxWarp prst="textNoShape">
              <a:avLst/>
            </a:prstTxWarp>
          </a:bodyPr>
          <a:lstStyle>
            <a:lvl1pPr algn="ctr">
              <a:defRPr kumimoji="0" sz="1400">
                <a:solidFill>
                  <a:srgbClr val="898989"/>
                </a:solidFill>
                <a:latin typeface="Arial" charset="0"/>
                <a:ea typeface="Arial" charset="0"/>
                <a:cs typeface="Arial" charset="0"/>
              </a:defRPr>
            </a:lvl1pPr>
          </a:lstStyle>
          <a:p>
            <a:pPr>
              <a:defRPr/>
            </a:pPr>
            <a:endParaRPr lang="ru-RU"/>
          </a:p>
        </p:txBody>
      </p:sp>
      <p:sp>
        <p:nvSpPr>
          <p:cNvPr id="6" name="Номер слайда 5"/>
          <p:cNvSpPr>
            <a:spLocks noGrp="1"/>
          </p:cNvSpPr>
          <p:nvPr>
            <p:ph type="sldNum" sz="quarter" idx="4"/>
          </p:nvPr>
        </p:nvSpPr>
        <p:spPr>
          <a:xfrm>
            <a:off x="7372350" y="6356350"/>
            <a:ext cx="2400300" cy="366713"/>
          </a:xfrm>
          <a:prstGeom prst="rect">
            <a:avLst/>
          </a:prstGeom>
        </p:spPr>
        <p:txBody>
          <a:bodyPr vert="horz" wrap="square" lIns="109470" tIns="54724" rIns="109470" bIns="54724" numCol="1" anchor="ctr" anchorCtr="0" compatLnSpc="1">
            <a:prstTxWarp prst="textNoShape">
              <a:avLst/>
            </a:prstTxWarp>
          </a:bodyPr>
          <a:lstStyle>
            <a:lvl1pPr algn="r">
              <a:defRPr kumimoji="0" sz="1400">
                <a:solidFill>
                  <a:srgbClr val="898989"/>
                </a:solidFill>
                <a:latin typeface="Arial" charset="0"/>
                <a:cs typeface="Arial" charset="0"/>
              </a:defRPr>
            </a:lvl1pPr>
          </a:lstStyle>
          <a:p>
            <a:pPr>
              <a:defRPr/>
            </a:pPr>
            <a:fld id="{EE45394C-18E6-4C4F-A9E1-335E8298762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spd="med">
    <p:fade/>
  </p:transition>
  <p:hf hdr="0" ftr="0" dt="0"/>
  <p:txStyles>
    <p:titleStyle>
      <a:lvl1pPr algn="ctr" rtl="0" eaLnBrk="0" fontAlgn="base" hangingPunct="0">
        <a:spcBef>
          <a:spcPct val="0"/>
        </a:spcBef>
        <a:spcAft>
          <a:spcPct val="0"/>
        </a:spcAft>
        <a:defRPr kumimoji="1" sz="5400" kern="1200">
          <a:solidFill>
            <a:schemeClr val="tx1"/>
          </a:solidFill>
          <a:latin typeface="Arial"/>
          <a:ea typeface="Arial" charset="0"/>
          <a:cs typeface="Arial" charset="0"/>
        </a:defRPr>
      </a:lvl1pPr>
      <a:lvl2pPr algn="ctr" rtl="0" eaLnBrk="0" fontAlgn="base" hangingPunct="0">
        <a:spcBef>
          <a:spcPct val="0"/>
        </a:spcBef>
        <a:spcAft>
          <a:spcPct val="0"/>
        </a:spcAft>
        <a:defRPr kumimoji="1" sz="5400">
          <a:solidFill>
            <a:schemeClr val="tx1"/>
          </a:solidFill>
          <a:latin typeface="Arial" charset="0"/>
          <a:ea typeface="Arial" charset="0"/>
          <a:cs typeface="Arial" charset="0"/>
        </a:defRPr>
      </a:lvl2pPr>
      <a:lvl3pPr algn="ctr" rtl="0" eaLnBrk="0" fontAlgn="base" hangingPunct="0">
        <a:spcBef>
          <a:spcPct val="0"/>
        </a:spcBef>
        <a:spcAft>
          <a:spcPct val="0"/>
        </a:spcAft>
        <a:defRPr kumimoji="1" sz="5400">
          <a:solidFill>
            <a:schemeClr val="tx1"/>
          </a:solidFill>
          <a:latin typeface="Arial" charset="0"/>
          <a:ea typeface="Arial" charset="0"/>
          <a:cs typeface="Arial" charset="0"/>
        </a:defRPr>
      </a:lvl3pPr>
      <a:lvl4pPr algn="ctr" rtl="0" eaLnBrk="0" fontAlgn="base" hangingPunct="0">
        <a:spcBef>
          <a:spcPct val="0"/>
        </a:spcBef>
        <a:spcAft>
          <a:spcPct val="0"/>
        </a:spcAft>
        <a:defRPr kumimoji="1" sz="5400">
          <a:solidFill>
            <a:schemeClr val="tx1"/>
          </a:solidFill>
          <a:latin typeface="Arial" charset="0"/>
          <a:ea typeface="Arial" charset="0"/>
          <a:cs typeface="Arial" charset="0"/>
        </a:defRPr>
      </a:lvl4pPr>
      <a:lvl5pPr algn="ctr" rtl="0" eaLnBrk="0" fontAlgn="base" hangingPunct="0">
        <a:spcBef>
          <a:spcPct val="0"/>
        </a:spcBef>
        <a:spcAft>
          <a:spcPct val="0"/>
        </a:spcAft>
        <a:defRPr kumimoji="1" sz="5400">
          <a:solidFill>
            <a:schemeClr val="tx1"/>
          </a:solidFill>
          <a:latin typeface="Arial" charset="0"/>
          <a:ea typeface="Arial" charset="0"/>
          <a:cs typeface="Arial" charset="0"/>
        </a:defRPr>
      </a:lvl5pPr>
      <a:lvl6pPr marL="547360" algn="ctr" rtl="0" fontAlgn="base">
        <a:spcBef>
          <a:spcPct val="0"/>
        </a:spcBef>
        <a:spcAft>
          <a:spcPct val="0"/>
        </a:spcAft>
        <a:defRPr sz="5400">
          <a:solidFill>
            <a:schemeClr val="tx1"/>
          </a:solidFill>
          <a:latin typeface="Calibri" pitchFamily="34" charset="0"/>
        </a:defRPr>
      </a:lvl6pPr>
      <a:lvl7pPr marL="1094718" algn="ctr" rtl="0" fontAlgn="base">
        <a:spcBef>
          <a:spcPct val="0"/>
        </a:spcBef>
        <a:spcAft>
          <a:spcPct val="0"/>
        </a:spcAft>
        <a:defRPr sz="5400">
          <a:solidFill>
            <a:schemeClr val="tx1"/>
          </a:solidFill>
          <a:latin typeface="Calibri" pitchFamily="34" charset="0"/>
        </a:defRPr>
      </a:lvl7pPr>
      <a:lvl8pPr marL="1642082" algn="ctr" rtl="0" fontAlgn="base">
        <a:spcBef>
          <a:spcPct val="0"/>
        </a:spcBef>
        <a:spcAft>
          <a:spcPct val="0"/>
        </a:spcAft>
        <a:defRPr sz="5400">
          <a:solidFill>
            <a:schemeClr val="tx1"/>
          </a:solidFill>
          <a:latin typeface="Calibri" pitchFamily="34" charset="0"/>
        </a:defRPr>
      </a:lvl8pPr>
      <a:lvl9pPr marL="2189442" algn="ctr" rtl="0" fontAlgn="base">
        <a:spcBef>
          <a:spcPct val="0"/>
        </a:spcBef>
        <a:spcAft>
          <a:spcPct val="0"/>
        </a:spcAft>
        <a:defRPr sz="5400">
          <a:solidFill>
            <a:schemeClr val="tx1"/>
          </a:solidFill>
          <a:latin typeface="Calibri" pitchFamily="34" charset="0"/>
        </a:defRPr>
      </a:lvl9pPr>
    </p:titleStyle>
    <p:bodyStyle>
      <a:lvl1pPr marL="404813" indent="-404813" algn="l" rtl="0" eaLnBrk="0" fontAlgn="base" hangingPunct="0">
        <a:spcBef>
          <a:spcPct val="20000"/>
        </a:spcBef>
        <a:spcAft>
          <a:spcPct val="0"/>
        </a:spcAft>
        <a:buFont typeface="Arial" charset="0"/>
        <a:buChar char="•"/>
        <a:defRPr kumimoji="1" sz="3800" kern="1200">
          <a:solidFill>
            <a:schemeClr val="tx1"/>
          </a:solidFill>
          <a:latin typeface="Arial"/>
          <a:ea typeface="Arial" charset="0"/>
          <a:cs typeface="Arial" charset="0"/>
        </a:defRPr>
      </a:lvl1pPr>
      <a:lvl2pPr marL="881063" indent="-336550" algn="l" rtl="0" eaLnBrk="0" fontAlgn="base" hangingPunct="0">
        <a:spcBef>
          <a:spcPct val="20000"/>
        </a:spcBef>
        <a:spcAft>
          <a:spcPct val="0"/>
        </a:spcAft>
        <a:buFont typeface="Arial" charset="0"/>
        <a:buChar char="–"/>
        <a:defRPr kumimoji="1" sz="3200" kern="1200">
          <a:solidFill>
            <a:schemeClr val="tx1"/>
          </a:solidFill>
          <a:latin typeface="Arial"/>
          <a:ea typeface="Arial" charset="0"/>
          <a:cs typeface="Arial" pitchFamily="34" charset="0"/>
        </a:defRPr>
      </a:lvl2pPr>
      <a:lvl3pPr marL="1360488" indent="-265113" algn="l" rtl="0" eaLnBrk="0" fontAlgn="base" hangingPunct="0">
        <a:spcBef>
          <a:spcPct val="20000"/>
        </a:spcBef>
        <a:spcAft>
          <a:spcPct val="0"/>
        </a:spcAft>
        <a:buFont typeface="Arial" charset="0"/>
        <a:buChar char="•"/>
        <a:defRPr kumimoji="1" sz="3000" kern="1200">
          <a:solidFill>
            <a:schemeClr val="tx1"/>
          </a:solidFill>
          <a:latin typeface="Arial"/>
          <a:ea typeface="Arial" charset="0"/>
          <a:cs typeface="Arial" pitchFamily="34" charset="0"/>
        </a:defRPr>
      </a:lvl3pPr>
      <a:lvl4pPr marL="1908175" indent="-265113" algn="l" rtl="0" eaLnBrk="0" fontAlgn="base" hangingPunct="0">
        <a:spcBef>
          <a:spcPct val="20000"/>
        </a:spcBef>
        <a:spcAft>
          <a:spcPct val="0"/>
        </a:spcAft>
        <a:buFont typeface="Arial" charset="0"/>
        <a:buChar char="–"/>
        <a:defRPr kumimoji="1" sz="2400" kern="1200">
          <a:solidFill>
            <a:schemeClr val="tx1"/>
          </a:solidFill>
          <a:latin typeface="Arial"/>
          <a:ea typeface="Arial" charset="0"/>
          <a:cs typeface="Arial" pitchFamily="34" charset="0"/>
        </a:defRPr>
      </a:lvl4pPr>
      <a:lvl5pPr marL="2455863" indent="-265113" algn="l" rtl="0" eaLnBrk="0" fontAlgn="base" hangingPunct="0">
        <a:spcBef>
          <a:spcPct val="20000"/>
        </a:spcBef>
        <a:spcAft>
          <a:spcPct val="0"/>
        </a:spcAft>
        <a:buFont typeface="Arial" charset="0"/>
        <a:buChar char="»"/>
        <a:defRPr kumimoji="1" sz="2400" kern="1200">
          <a:solidFill>
            <a:schemeClr val="tx1"/>
          </a:solidFill>
          <a:latin typeface="Arial"/>
          <a:ea typeface="Arial" charset="0"/>
          <a:cs typeface="Arial" pitchFamily="34" charset="0"/>
        </a:defRPr>
      </a:lvl5pPr>
      <a:lvl6pPr marL="3010486" indent="-273680" algn="l" defTabSz="109471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57844" indent="-273680" algn="l" defTabSz="109471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05207" indent="-273680" algn="l" defTabSz="109471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52567" indent="-273680" algn="l" defTabSz="109471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ru-RU"/>
      </a:defPPr>
      <a:lvl1pPr marL="0" algn="l" defTabSz="1094718" rtl="0" eaLnBrk="1" latinLnBrk="0" hangingPunct="1">
        <a:defRPr sz="2000" kern="1200">
          <a:solidFill>
            <a:schemeClr val="tx1"/>
          </a:solidFill>
          <a:latin typeface="+mn-lt"/>
          <a:ea typeface="+mn-ea"/>
          <a:cs typeface="+mn-cs"/>
        </a:defRPr>
      </a:lvl1pPr>
      <a:lvl2pPr marL="547360" algn="l" defTabSz="1094718" rtl="0" eaLnBrk="1" latinLnBrk="0" hangingPunct="1">
        <a:defRPr sz="2000" kern="1200">
          <a:solidFill>
            <a:schemeClr val="tx1"/>
          </a:solidFill>
          <a:latin typeface="+mn-lt"/>
          <a:ea typeface="+mn-ea"/>
          <a:cs typeface="+mn-cs"/>
        </a:defRPr>
      </a:lvl2pPr>
      <a:lvl3pPr marL="1094718" algn="l" defTabSz="1094718" rtl="0" eaLnBrk="1" latinLnBrk="0" hangingPunct="1">
        <a:defRPr sz="2000" kern="1200">
          <a:solidFill>
            <a:schemeClr val="tx1"/>
          </a:solidFill>
          <a:latin typeface="+mn-lt"/>
          <a:ea typeface="+mn-ea"/>
          <a:cs typeface="+mn-cs"/>
        </a:defRPr>
      </a:lvl3pPr>
      <a:lvl4pPr marL="1642082" algn="l" defTabSz="1094718" rtl="0" eaLnBrk="1" latinLnBrk="0" hangingPunct="1">
        <a:defRPr sz="2000" kern="1200">
          <a:solidFill>
            <a:schemeClr val="tx1"/>
          </a:solidFill>
          <a:latin typeface="+mn-lt"/>
          <a:ea typeface="+mn-ea"/>
          <a:cs typeface="+mn-cs"/>
        </a:defRPr>
      </a:lvl4pPr>
      <a:lvl5pPr marL="2189442" algn="l" defTabSz="1094718" rtl="0" eaLnBrk="1" latinLnBrk="0" hangingPunct="1">
        <a:defRPr sz="2000" kern="1200">
          <a:solidFill>
            <a:schemeClr val="tx1"/>
          </a:solidFill>
          <a:latin typeface="+mn-lt"/>
          <a:ea typeface="+mn-ea"/>
          <a:cs typeface="+mn-cs"/>
        </a:defRPr>
      </a:lvl5pPr>
      <a:lvl6pPr marL="2736803" algn="l" defTabSz="1094718" rtl="0" eaLnBrk="1" latinLnBrk="0" hangingPunct="1">
        <a:defRPr sz="2000" kern="1200">
          <a:solidFill>
            <a:schemeClr val="tx1"/>
          </a:solidFill>
          <a:latin typeface="+mn-lt"/>
          <a:ea typeface="+mn-ea"/>
          <a:cs typeface="+mn-cs"/>
        </a:defRPr>
      </a:lvl6pPr>
      <a:lvl7pPr marL="3284164" algn="l" defTabSz="1094718" rtl="0" eaLnBrk="1" latinLnBrk="0" hangingPunct="1">
        <a:defRPr sz="2000" kern="1200">
          <a:solidFill>
            <a:schemeClr val="tx1"/>
          </a:solidFill>
          <a:latin typeface="+mn-lt"/>
          <a:ea typeface="+mn-ea"/>
          <a:cs typeface="+mn-cs"/>
        </a:defRPr>
      </a:lvl7pPr>
      <a:lvl8pPr marL="3831530" algn="l" defTabSz="1094718" rtl="0" eaLnBrk="1" latinLnBrk="0" hangingPunct="1">
        <a:defRPr sz="2000" kern="1200">
          <a:solidFill>
            <a:schemeClr val="tx1"/>
          </a:solidFill>
          <a:latin typeface="+mn-lt"/>
          <a:ea typeface="+mn-ea"/>
          <a:cs typeface="+mn-cs"/>
        </a:defRPr>
      </a:lvl8pPr>
      <a:lvl9pPr marL="4378890" algn="l" defTabSz="1094718"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usarc.usgs.gov/drg_dload.shtml"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3"/>
          <p:cNvSpPr txBox="1">
            <a:spLocks noChangeArrowheads="1"/>
          </p:cNvSpPr>
          <p:nvPr/>
        </p:nvSpPr>
        <p:spPr bwMode="auto">
          <a:xfrm>
            <a:off x="0" y="2060575"/>
            <a:ext cx="10287000" cy="4216400"/>
          </a:xfrm>
          <a:prstGeom prst="rect">
            <a:avLst/>
          </a:prstGeom>
          <a:noFill/>
          <a:ln w="9525">
            <a:noFill/>
            <a:miter lim="800000"/>
            <a:headEnd/>
            <a:tailEnd/>
          </a:ln>
        </p:spPr>
        <p:txBody>
          <a:bodyPr>
            <a:spAutoFit/>
          </a:bodyPr>
          <a:lstStyle/>
          <a:p>
            <a:pPr algn="ctr">
              <a:defRPr/>
            </a:pPr>
            <a:endParaRPr lang="en-US" sz="3200" b="1" dirty="0">
              <a:latin typeface="+mj-lt"/>
            </a:endParaRPr>
          </a:p>
          <a:p>
            <a:pPr algn="ctr">
              <a:defRPr/>
            </a:pPr>
            <a:r>
              <a:rPr lang="ru-RU" sz="3200" b="1" dirty="0">
                <a:latin typeface="+mj-lt"/>
              </a:rPr>
              <a:t>ОТКРЫТИЕ </a:t>
            </a:r>
            <a:r>
              <a:rPr lang="ru-RU" sz="3200" b="1" dirty="0">
                <a:latin typeface="+mj-lt"/>
              </a:rPr>
              <a:t>АНТАРКТИДЫ </a:t>
            </a:r>
            <a:endParaRPr lang="en-US" sz="3200" b="1" dirty="0">
              <a:latin typeface="+mj-lt"/>
            </a:endParaRPr>
          </a:p>
          <a:p>
            <a:pPr algn="ctr">
              <a:defRPr/>
            </a:pPr>
            <a:r>
              <a:rPr lang="ru-RU" sz="3200" b="1" dirty="0">
                <a:latin typeface="+mj-lt"/>
              </a:rPr>
              <a:t>И </a:t>
            </a:r>
            <a:r>
              <a:rPr lang="ru-RU" sz="3200" b="1" dirty="0">
                <a:latin typeface="+mj-lt"/>
              </a:rPr>
              <a:t>РУССКИЙ </a:t>
            </a:r>
            <a:r>
              <a:rPr lang="ru-RU" sz="3200" b="1">
                <a:latin typeface="+mj-lt"/>
              </a:rPr>
              <a:t>ФЛОТ </a:t>
            </a:r>
            <a:r>
              <a:rPr lang="ru-RU" sz="3200" b="1">
                <a:latin typeface="+mj-lt"/>
              </a:rPr>
              <a:t>ПЕРВОЙ ПОЛОВИНЫ </a:t>
            </a:r>
            <a:r>
              <a:rPr lang="en-US" sz="3200" b="1" dirty="0">
                <a:latin typeface="+mj-lt"/>
              </a:rPr>
              <a:t>XIX</a:t>
            </a:r>
            <a:r>
              <a:rPr lang="ru-RU" sz="3200" b="1" dirty="0">
                <a:latin typeface="+mj-lt"/>
              </a:rPr>
              <a:t> </a:t>
            </a:r>
            <a:r>
              <a:rPr lang="ru-RU" sz="3200" b="1" dirty="0">
                <a:latin typeface="+mj-lt"/>
              </a:rPr>
              <a:t>ВЕКА:</a:t>
            </a:r>
            <a:endParaRPr lang="ru-RU" sz="3200" dirty="0">
              <a:latin typeface="+mj-lt"/>
            </a:endParaRPr>
          </a:p>
          <a:p>
            <a:pPr algn="ctr">
              <a:defRPr/>
            </a:pPr>
            <a:r>
              <a:rPr lang="ru-RU" sz="3200" b="1" dirty="0">
                <a:latin typeface="+mj-lt"/>
              </a:rPr>
              <a:t>МОРСКОЙ МИНИСТР РОССИИ </a:t>
            </a:r>
          </a:p>
          <a:p>
            <a:pPr algn="ctr">
              <a:defRPr/>
            </a:pPr>
            <a:r>
              <a:rPr lang="ru-RU" sz="3200" b="1" dirty="0">
                <a:latin typeface="+mj-lt"/>
              </a:rPr>
              <a:t>ЖАН БАТИСТ</a:t>
            </a:r>
            <a:r>
              <a:rPr lang="en-US" sz="3200" b="1" dirty="0">
                <a:latin typeface="+mj-lt"/>
              </a:rPr>
              <a:t> </a:t>
            </a:r>
            <a:r>
              <a:rPr lang="ru-RU" sz="3200" b="1" dirty="0">
                <a:latin typeface="+mj-lt"/>
              </a:rPr>
              <a:t>ДЕ ТРАВЕРСЕ</a:t>
            </a:r>
          </a:p>
          <a:p>
            <a:pPr algn="ctr">
              <a:defRPr/>
            </a:pPr>
            <a:r>
              <a:rPr lang="ru-RU" sz="3200" b="1" dirty="0">
                <a:latin typeface="+mj-lt"/>
              </a:rPr>
              <a:t>И СУДОВОЙ ВРАЧ НИКОЛАЙ ГАЛКИН</a:t>
            </a:r>
          </a:p>
          <a:p>
            <a:pPr algn="ctr">
              <a:defRPr/>
            </a:pPr>
            <a:endParaRPr lang="ru-RU" sz="4400" dirty="0">
              <a:latin typeface="Arial" charset="0"/>
            </a:endParaRPr>
          </a:p>
          <a:p>
            <a:pPr algn="ctr">
              <a:defRPr/>
            </a:pPr>
            <a:r>
              <a:rPr lang="ru-RU" sz="1600" dirty="0">
                <a:latin typeface="+mj-lt"/>
              </a:rPr>
              <a:t>Русское Географическое общество, Пензенское областное отделение</a:t>
            </a:r>
          </a:p>
          <a:p>
            <a:pPr algn="ctr">
              <a:defRPr/>
            </a:pPr>
            <a:r>
              <a:rPr lang="ru-RU" sz="1600" dirty="0">
                <a:latin typeface="+mj-lt"/>
              </a:rPr>
              <a:t>2023</a:t>
            </a:r>
            <a:endParaRPr lang="ru-RU" sz="1600" dirty="0">
              <a:latin typeface="+mj-lt"/>
            </a:endParaRPr>
          </a:p>
        </p:txBody>
      </p:sp>
      <p:pic>
        <p:nvPicPr>
          <p:cNvPr id="15362" name="Рисунок 4"/>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4064000" y="333375"/>
            <a:ext cx="2078038" cy="1744663"/>
          </a:xfrm>
          <a:prstGeom prst="rect">
            <a:avLst/>
          </a:prstGeom>
          <a:noFill/>
          <a:ln w="9525">
            <a:noFill/>
            <a:miter lim="800000"/>
            <a:headEnd/>
            <a:tailEnd/>
          </a:ln>
        </p:spPr>
      </p:pic>
      <p:sp>
        <p:nvSpPr>
          <p:cNvPr id="15363" name="Rectangle 10"/>
          <p:cNvSpPr>
            <a:spLocks noChangeArrowheads="1"/>
          </p:cNvSpPr>
          <p:nvPr/>
        </p:nvSpPr>
        <p:spPr bwMode="auto">
          <a:xfrm>
            <a:off x="4783138" y="6453188"/>
            <a:ext cx="5503862" cy="457200"/>
          </a:xfrm>
          <a:prstGeom prst="rect">
            <a:avLst/>
          </a:prstGeom>
          <a:noFill/>
          <a:ln w="9525">
            <a:noFill/>
            <a:miter lim="800000"/>
            <a:headEnd/>
            <a:tailEnd/>
          </a:ln>
        </p:spPr>
        <p:txBody>
          <a:bodyPr>
            <a:spAutoFit/>
          </a:bodyPr>
          <a:lstStyle/>
          <a:p>
            <a:pPr defTabSz="914400"/>
            <a:endParaRPr lang="ru-RU" sz="1200" b="1" i="1"/>
          </a:p>
          <a:p>
            <a:pPr algn="r" defTabSz="914400"/>
            <a:r>
              <a:rPr lang="ru-RU" sz="1200" b="1" i="1"/>
              <a:t>.</a:t>
            </a: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Номер слайда 1"/>
          <p:cNvSpPr>
            <a:spLocks noGrp="1"/>
          </p:cNvSpPr>
          <p:nvPr>
            <p:ph type="sldNum" sz="quarter" idx="12"/>
          </p:nvPr>
        </p:nvSpPr>
        <p:spPr bwMode="auto">
          <a:noFill/>
          <a:ln>
            <a:miter lim="800000"/>
            <a:headEnd/>
            <a:tailEnd/>
          </a:ln>
        </p:spPr>
        <p:txBody>
          <a:bodyPr/>
          <a:lstStyle/>
          <a:p>
            <a:fld id="{7A3F5585-9D49-4D14-88C3-87B2CDDFB618}" type="slidenum">
              <a:rPr lang="ru-RU" smtClean="0"/>
              <a:pPr/>
              <a:t>10</a:t>
            </a:fld>
            <a:endParaRPr lang="ru-RU" smtClean="0"/>
          </a:p>
        </p:txBody>
      </p:sp>
      <p:pic>
        <p:nvPicPr>
          <p:cNvPr id="26626" name="Рисунок 2"/>
          <p:cNvPicPr>
            <a:picLocks noChangeAspect="1"/>
          </p:cNvPicPr>
          <p:nvPr/>
        </p:nvPicPr>
        <p:blipFill>
          <a:blip r:embed="rId2"/>
          <a:srcRect/>
          <a:stretch>
            <a:fillRect/>
          </a:stretch>
        </p:blipFill>
        <p:spPr bwMode="auto">
          <a:xfrm>
            <a:off x="679450" y="69850"/>
            <a:ext cx="8455025" cy="5637213"/>
          </a:xfrm>
          <a:prstGeom prst="rect">
            <a:avLst/>
          </a:prstGeom>
          <a:noFill/>
          <a:ln w="9525">
            <a:noFill/>
            <a:miter lim="800000"/>
            <a:headEnd/>
            <a:tailEnd/>
          </a:ln>
        </p:spPr>
      </p:pic>
      <p:sp>
        <p:nvSpPr>
          <p:cNvPr id="26627" name="TextBox 3"/>
          <p:cNvSpPr txBox="1">
            <a:spLocks noChangeArrowheads="1"/>
          </p:cNvSpPr>
          <p:nvPr/>
        </p:nvSpPr>
        <p:spPr bwMode="auto">
          <a:xfrm>
            <a:off x="379413" y="5707063"/>
            <a:ext cx="9902825" cy="1016000"/>
          </a:xfrm>
          <a:prstGeom prst="rect">
            <a:avLst/>
          </a:prstGeom>
          <a:noFill/>
          <a:ln w="9525">
            <a:noFill/>
            <a:miter lim="800000"/>
            <a:headEnd/>
            <a:tailEnd/>
          </a:ln>
        </p:spPr>
        <p:txBody>
          <a:bodyPr wrap="none">
            <a:spAutoFit/>
          </a:bodyPr>
          <a:lstStyle/>
          <a:p>
            <a:r>
              <a:rPr lang="ru-RU" sz="2000"/>
              <a:t>Хронометры и анероиды из коллекции обсерватории Хельсинки. Под № 4 — хронометр </a:t>
            </a:r>
          </a:p>
          <a:p>
            <a:r>
              <a:rPr lang="ru-RU" sz="2000"/>
              <a:t>Арнольда 1807 г. Такое навигационное оборудование использовалось русскими </a:t>
            </a:r>
          </a:p>
          <a:p>
            <a:r>
              <a:rPr lang="ru-RU" sz="2000"/>
              <a:t>кругосветными начала </a:t>
            </a:r>
            <a:r>
              <a:rPr lang="en-US" sz="2000"/>
              <a:t>XIX </a:t>
            </a:r>
            <a:r>
              <a:rPr lang="ru-RU" sz="2000"/>
              <a:t>века.</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Номер слайда 1"/>
          <p:cNvSpPr>
            <a:spLocks noGrp="1"/>
          </p:cNvSpPr>
          <p:nvPr>
            <p:ph type="sldNum" sz="quarter" idx="12"/>
          </p:nvPr>
        </p:nvSpPr>
        <p:spPr bwMode="auto">
          <a:noFill/>
          <a:ln>
            <a:miter lim="800000"/>
            <a:headEnd/>
            <a:tailEnd/>
          </a:ln>
        </p:spPr>
        <p:txBody>
          <a:bodyPr/>
          <a:lstStyle/>
          <a:p>
            <a:fld id="{502DB443-A148-462C-A92D-4E6FE18EF3B8}" type="slidenum">
              <a:rPr lang="ru-RU" smtClean="0"/>
              <a:pPr/>
              <a:t>11</a:t>
            </a:fld>
            <a:endParaRPr lang="ru-RU" smtClean="0"/>
          </a:p>
        </p:txBody>
      </p:sp>
      <p:sp>
        <p:nvSpPr>
          <p:cNvPr id="27650" name="TextBox 4"/>
          <p:cNvSpPr txBox="1">
            <a:spLocks noChangeArrowheads="1"/>
          </p:cNvSpPr>
          <p:nvPr/>
        </p:nvSpPr>
        <p:spPr bwMode="auto">
          <a:xfrm>
            <a:off x="4478338" y="765175"/>
            <a:ext cx="5705475" cy="3600450"/>
          </a:xfrm>
          <a:prstGeom prst="rect">
            <a:avLst/>
          </a:prstGeom>
          <a:noFill/>
          <a:ln w="9525">
            <a:noFill/>
            <a:miter lim="800000"/>
            <a:headEnd/>
            <a:tailEnd/>
          </a:ln>
        </p:spPr>
        <p:txBody>
          <a:bodyPr wrap="none">
            <a:spAutoFit/>
          </a:bodyPr>
          <a:lstStyle/>
          <a:p>
            <a:r>
              <a:rPr lang="ru-RU" sz="2400"/>
              <a:t>Открытие Южных Сандвичевых островов.</a:t>
            </a:r>
          </a:p>
          <a:p>
            <a:r>
              <a:rPr lang="ru-RU" sz="2400"/>
              <a:t>Курсивом обозначены острова, открытые </a:t>
            </a:r>
          </a:p>
          <a:p>
            <a:r>
              <a:rPr lang="ru-RU" sz="2400"/>
              <a:t>Дж.Куком, полужирным – острова, </a:t>
            </a:r>
          </a:p>
          <a:p>
            <a:r>
              <a:rPr lang="ru-RU" sz="2400"/>
              <a:t>открытые Ф.Ф.Беллинсгаузеном и</a:t>
            </a:r>
          </a:p>
          <a:p>
            <a:r>
              <a:rPr lang="ru-RU" sz="2400"/>
              <a:t>М.П.Лазаревым.</a:t>
            </a:r>
            <a:endParaRPr lang="en-US" sz="2400"/>
          </a:p>
          <a:p>
            <a:r>
              <a:rPr lang="ru-RU" sz="2400"/>
              <a:t>Русская экспедиция доказала, что эти </a:t>
            </a:r>
          </a:p>
          <a:p>
            <a:r>
              <a:rPr lang="ru-RU" sz="2400"/>
              <a:t>острова не относятся к Антарктиде.</a:t>
            </a:r>
          </a:p>
          <a:p>
            <a:r>
              <a:rPr lang="ru-RU" sz="2000"/>
              <a:t>Схема из книги: Мадлен дю Шатне. </a:t>
            </a:r>
          </a:p>
          <a:p>
            <a:r>
              <a:rPr lang="ru-RU" sz="2000"/>
              <a:t>Жан Батист де Траверсе, министр флота </a:t>
            </a:r>
          </a:p>
          <a:p>
            <a:r>
              <a:rPr lang="ru-RU" sz="2000"/>
              <a:t>Российского. М.: Наука, 2003. </a:t>
            </a:r>
          </a:p>
        </p:txBody>
      </p:sp>
      <p:pic>
        <p:nvPicPr>
          <p:cNvPr id="27651" name="Рисунок 2"/>
          <p:cNvPicPr>
            <a:picLocks noChangeAspect="1"/>
          </p:cNvPicPr>
          <p:nvPr/>
        </p:nvPicPr>
        <p:blipFill>
          <a:blip r:embed="rId2"/>
          <a:srcRect/>
          <a:stretch>
            <a:fillRect/>
          </a:stretch>
        </p:blipFill>
        <p:spPr bwMode="auto">
          <a:xfrm>
            <a:off x="606425" y="57150"/>
            <a:ext cx="3744913" cy="6677025"/>
          </a:xfrm>
          <a:prstGeom prst="rect">
            <a:avLst/>
          </a:prstGeom>
          <a:noFill/>
          <a:ln w="9525">
            <a:noFill/>
            <a:miter lim="800000"/>
            <a:headEnd/>
            <a:tailEnd/>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Номер слайда 1"/>
          <p:cNvSpPr>
            <a:spLocks noGrp="1"/>
          </p:cNvSpPr>
          <p:nvPr>
            <p:ph type="sldNum" sz="quarter" idx="12"/>
          </p:nvPr>
        </p:nvSpPr>
        <p:spPr bwMode="auto">
          <a:noFill/>
          <a:ln>
            <a:miter lim="800000"/>
            <a:headEnd/>
            <a:tailEnd/>
          </a:ln>
        </p:spPr>
        <p:txBody>
          <a:bodyPr/>
          <a:lstStyle/>
          <a:p>
            <a:fld id="{0714C358-F16A-4972-AE0F-20541167833D}" type="slidenum">
              <a:rPr lang="ru-RU" smtClean="0"/>
              <a:pPr/>
              <a:t>12</a:t>
            </a:fld>
            <a:endParaRPr lang="ru-RU" smtClean="0"/>
          </a:p>
        </p:txBody>
      </p:sp>
      <p:sp>
        <p:nvSpPr>
          <p:cNvPr id="28674" name="TextBox 3"/>
          <p:cNvSpPr txBox="1">
            <a:spLocks noChangeArrowheads="1"/>
          </p:cNvSpPr>
          <p:nvPr/>
        </p:nvSpPr>
        <p:spPr bwMode="auto">
          <a:xfrm>
            <a:off x="606425" y="5516563"/>
            <a:ext cx="185738" cy="400050"/>
          </a:xfrm>
          <a:prstGeom prst="rect">
            <a:avLst/>
          </a:prstGeom>
          <a:noFill/>
          <a:ln w="9525">
            <a:noFill/>
            <a:miter lim="800000"/>
            <a:headEnd/>
            <a:tailEnd/>
          </a:ln>
        </p:spPr>
        <p:txBody>
          <a:bodyPr wrap="none">
            <a:spAutoFit/>
          </a:bodyPr>
          <a:lstStyle/>
          <a:p>
            <a:endParaRPr lang="ru-RU" sz="2000"/>
          </a:p>
        </p:txBody>
      </p:sp>
      <p:pic>
        <p:nvPicPr>
          <p:cNvPr id="28675" name="Рисунок 4"/>
          <p:cNvPicPr>
            <a:picLocks noChangeAspect="1"/>
          </p:cNvPicPr>
          <p:nvPr/>
        </p:nvPicPr>
        <p:blipFill>
          <a:blip r:embed="rId2"/>
          <a:srcRect/>
          <a:stretch>
            <a:fillRect/>
          </a:stretch>
        </p:blipFill>
        <p:spPr bwMode="auto">
          <a:xfrm>
            <a:off x="498475" y="836613"/>
            <a:ext cx="2627313" cy="4679950"/>
          </a:xfrm>
          <a:prstGeom prst="rect">
            <a:avLst/>
          </a:prstGeom>
          <a:noFill/>
          <a:ln w="9525">
            <a:noFill/>
            <a:miter lim="800000"/>
            <a:headEnd/>
            <a:tailEnd/>
          </a:ln>
        </p:spPr>
      </p:pic>
      <p:sp>
        <p:nvSpPr>
          <p:cNvPr id="28676" name="TextBox 5"/>
          <p:cNvSpPr txBox="1">
            <a:spLocks noChangeArrowheads="1"/>
          </p:cNvSpPr>
          <p:nvPr/>
        </p:nvSpPr>
        <p:spPr bwMode="auto">
          <a:xfrm>
            <a:off x="307975" y="5529263"/>
            <a:ext cx="3249613" cy="1200150"/>
          </a:xfrm>
          <a:prstGeom prst="rect">
            <a:avLst/>
          </a:prstGeom>
          <a:noFill/>
          <a:ln w="9525">
            <a:noFill/>
            <a:miter lim="800000"/>
            <a:headEnd/>
            <a:tailEnd/>
          </a:ln>
        </p:spPr>
        <p:txBody>
          <a:bodyPr>
            <a:spAutoFit/>
          </a:bodyPr>
          <a:lstStyle/>
          <a:p>
            <a:r>
              <a:rPr lang="ru-RU" sz="1800"/>
              <a:t>Академик живописи Петербургской Академии художеств Павел Николаевич Михайлов. Автопортрет.</a:t>
            </a:r>
          </a:p>
        </p:txBody>
      </p:sp>
      <p:pic>
        <p:nvPicPr>
          <p:cNvPr id="28677" name="Рисунок 6"/>
          <p:cNvPicPr>
            <a:picLocks noChangeAspect="1"/>
          </p:cNvPicPr>
          <p:nvPr/>
        </p:nvPicPr>
        <p:blipFill>
          <a:blip r:embed="rId3"/>
          <a:srcRect/>
          <a:stretch>
            <a:fillRect/>
          </a:stretch>
        </p:blipFill>
        <p:spPr bwMode="auto">
          <a:xfrm>
            <a:off x="3557588" y="836613"/>
            <a:ext cx="2722562" cy="3654425"/>
          </a:xfrm>
          <a:prstGeom prst="rect">
            <a:avLst/>
          </a:prstGeom>
          <a:noFill/>
          <a:ln w="9525">
            <a:noFill/>
            <a:miter lim="800000"/>
            <a:headEnd/>
            <a:tailEnd/>
          </a:ln>
        </p:spPr>
      </p:pic>
      <p:sp>
        <p:nvSpPr>
          <p:cNvPr id="28678" name="TextBox 7"/>
          <p:cNvSpPr txBox="1">
            <a:spLocks noChangeArrowheads="1"/>
          </p:cNvSpPr>
          <p:nvPr/>
        </p:nvSpPr>
        <p:spPr bwMode="auto">
          <a:xfrm>
            <a:off x="3559175" y="4652963"/>
            <a:ext cx="2720975" cy="1939925"/>
          </a:xfrm>
          <a:prstGeom prst="rect">
            <a:avLst/>
          </a:prstGeom>
          <a:noFill/>
          <a:ln w="9525">
            <a:noFill/>
            <a:miter lim="800000"/>
            <a:headEnd/>
            <a:tailEnd/>
          </a:ln>
        </p:spPr>
        <p:txBody>
          <a:bodyPr>
            <a:spAutoFit/>
          </a:bodyPr>
          <a:lstStyle/>
          <a:p>
            <a:r>
              <a:rPr lang="ru-RU" sz="1800"/>
              <a:t>Профессор Казанского университета,</a:t>
            </a:r>
          </a:p>
          <a:p>
            <a:r>
              <a:rPr lang="ru-RU" sz="1800"/>
              <a:t>астроном Иван Михайлович.</a:t>
            </a:r>
          </a:p>
          <a:p>
            <a:r>
              <a:rPr lang="ru-RU" sz="1600"/>
              <a:t>Портрет неизвестного художника, </a:t>
            </a:r>
          </a:p>
          <a:p>
            <a:r>
              <a:rPr lang="ru-RU" sz="1600"/>
              <a:t>около 1822.</a:t>
            </a:r>
          </a:p>
        </p:txBody>
      </p:sp>
      <p:pic>
        <p:nvPicPr>
          <p:cNvPr id="28679" name="Рисунок 8"/>
          <p:cNvPicPr>
            <a:picLocks noChangeAspect="1"/>
          </p:cNvPicPr>
          <p:nvPr/>
        </p:nvPicPr>
        <p:blipFill>
          <a:blip r:embed="rId4"/>
          <a:srcRect/>
          <a:stretch>
            <a:fillRect/>
          </a:stretch>
        </p:blipFill>
        <p:spPr bwMode="auto">
          <a:xfrm>
            <a:off x="6710363" y="836613"/>
            <a:ext cx="2711450" cy="3689350"/>
          </a:xfrm>
          <a:prstGeom prst="rect">
            <a:avLst/>
          </a:prstGeom>
          <a:noFill/>
          <a:ln w="9525">
            <a:noFill/>
            <a:miter lim="800000"/>
            <a:headEnd/>
            <a:tailEnd/>
          </a:ln>
        </p:spPr>
      </p:pic>
      <p:sp>
        <p:nvSpPr>
          <p:cNvPr id="28680" name="TextBox 9"/>
          <p:cNvSpPr txBox="1">
            <a:spLocks noChangeArrowheads="1"/>
          </p:cNvSpPr>
          <p:nvPr/>
        </p:nvSpPr>
        <p:spPr bwMode="auto">
          <a:xfrm>
            <a:off x="6710363" y="4929188"/>
            <a:ext cx="3062287" cy="1477962"/>
          </a:xfrm>
          <a:prstGeom prst="rect">
            <a:avLst/>
          </a:prstGeom>
          <a:noFill/>
          <a:ln w="9525">
            <a:noFill/>
            <a:miter lim="800000"/>
            <a:headEnd/>
            <a:tailEnd/>
          </a:ln>
        </p:spPr>
        <p:txBody>
          <a:bodyPr>
            <a:spAutoFit/>
          </a:bodyPr>
          <a:lstStyle/>
          <a:p>
            <a:r>
              <a:rPr lang="ru-RU" sz="1800"/>
              <a:t>Лейтенант Иван Иванович </a:t>
            </a:r>
          </a:p>
          <a:p>
            <a:r>
              <a:rPr lang="ru-RU" sz="1800"/>
              <a:t>Завадовский. </a:t>
            </a:r>
          </a:p>
          <a:p>
            <a:r>
              <a:rPr lang="ru-RU" sz="1800"/>
              <a:t>Фото сделано в </a:t>
            </a:r>
          </a:p>
          <a:p>
            <a:r>
              <a:rPr lang="ru-RU" sz="1800"/>
              <a:t>фотостудии Хлопонина в Одессе.</a:t>
            </a:r>
          </a:p>
        </p:txBody>
      </p:sp>
      <p:sp>
        <p:nvSpPr>
          <p:cNvPr id="28681" name="TextBox 11"/>
          <p:cNvSpPr txBox="1">
            <a:spLocks noChangeArrowheads="1"/>
          </p:cNvSpPr>
          <p:nvPr/>
        </p:nvSpPr>
        <p:spPr bwMode="auto">
          <a:xfrm>
            <a:off x="1182688" y="298450"/>
            <a:ext cx="7772400" cy="400050"/>
          </a:xfrm>
          <a:prstGeom prst="rect">
            <a:avLst/>
          </a:prstGeom>
          <a:noFill/>
          <a:ln w="9525">
            <a:noFill/>
            <a:miter lim="800000"/>
            <a:headEnd/>
            <a:tailEnd/>
          </a:ln>
        </p:spPr>
        <p:txBody>
          <a:bodyPr wrap="none">
            <a:spAutoFit/>
          </a:bodyPr>
          <a:lstStyle/>
          <a:p>
            <a:r>
              <a:rPr lang="ru-RU" sz="2000"/>
              <a:t>Участники экспедиции Беллинсгаузена и Лазарева к Южному полюсу</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Номер слайда 1"/>
          <p:cNvSpPr>
            <a:spLocks noGrp="1"/>
          </p:cNvSpPr>
          <p:nvPr>
            <p:ph type="sldNum" sz="quarter" idx="12"/>
          </p:nvPr>
        </p:nvSpPr>
        <p:spPr bwMode="auto">
          <a:noFill/>
          <a:ln>
            <a:miter lim="800000"/>
            <a:headEnd/>
            <a:tailEnd/>
          </a:ln>
        </p:spPr>
        <p:txBody>
          <a:bodyPr/>
          <a:lstStyle/>
          <a:p>
            <a:fld id="{631C72FE-8B49-4534-888D-FF1FFFCF643E}" type="slidenum">
              <a:rPr lang="ru-RU" smtClean="0"/>
              <a:pPr/>
              <a:t>13</a:t>
            </a:fld>
            <a:endParaRPr lang="ru-RU" smtClean="0"/>
          </a:p>
        </p:txBody>
      </p:sp>
      <p:sp>
        <p:nvSpPr>
          <p:cNvPr id="29698" name="TextBox 3"/>
          <p:cNvSpPr txBox="1">
            <a:spLocks noChangeArrowheads="1"/>
          </p:cNvSpPr>
          <p:nvPr/>
        </p:nvSpPr>
        <p:spPr bwMode="auto">
          <a:xfrm>
            <a:off x="8096250" y="476250"/>
            <a:ext cx="2087563" cy="1754188"/>
          </a:xfrm>
          <a:prstGeom prst="rect">
            <a:avLst/>
          </a:prstGeom>
          <a:noFill/>
          <a:ln w="9525">
            <a:noFill/>
            <a:miter lim="800000"/>
            <a:headEnd/>
            <a:tailEnd/>
          </a:ln>
        </p:spPr>
        <p:txBody>
          <a:bodyPr>
            <a:spAutoFit/>
          </a:bodyPr>
          <a:lstStyle/>
          <a:p>
            <a:r>
              <a:rPr lang="ru-RU" sz="2400"/>
              <a:t>Ледяные горы в Антарктиде.</a:t>
            </a:r>
          </a:p>
          <a:p>
            <a:r>
              <a:rPr lang="ru-RU" sz="2000"/>
              <a:t>Художник И.К.Айвазовский, 1870 г.</a:t>
            </a:r>
          </a:p>
        </p:txBody>
      </p:sp>
      <p:pic>
        <p:nvPicPr>
          <p:cNvPr id="29699" name="Рисунок 4"/>
          <p:cNvPicPr>
            <a:picLocks noChangeAspect="1"/>
          </p:cNvPicPr>
          <p:nvPr/>
        </p:nvPicPr>
        <p:blipFill>
          <a:blip r:embed="rId2"/>
          <a:srcRect/>
          <a:stretch>
            <a:fillRect/>
          </a:stretch>
        </p:blipFill>
        <p:spPr bwMode="auto">
          <a:xfrm>
            <a:off x="319088" y="225425"/>
            <a:ext cx="7688262" cy="6337300"/>
          </a:xfrm>
          <a:prstGeom prst="rect">
            <a:avLst/>
          </a:prstGeom>
          <a:noFill/>
          <a:ln w="9525">
            <a:noFill/>
            <a:miter lim="800000"/>
            <a:headEnd/>
            <a:tailEnd/>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3"/>
          <p:cNvSpPr txBox="1">
            <a:spLocks noChangeArrowheads="1"/>
          </p:cNvSpPr>
          <p:nvPr/>
        </p:nvSpPr>
        <p:spPr bwMode="auto">
          <a:xfrm>
            <a:off x="1471613" y="5788025"/>
            <a:ext cx="7172325" cy="461963"/>
          </a:xfrm>
          <a:prstGeom prst="rect">
            <a:avLst/>
          </a:prstGeom>
          <a:noFill/>
          <a:ln w="9525">
            <a:noFill/>
            <a:miter lim="800000"/>
            <a:headEnd/>
            <a:tailEnd/>
          </a:ln>
        </p:spPr>
        <p:txBody>
          <a:bodyPr wrap="none">
            <a:spAutoFit/>
          </a:bodyPr>
          <a:lstStyle/>
          <a:p>
            <a:r>
              <a:rPr lang="ru-RU" sz="2400"/>
              <a:t>Шлюпы «Восток» и «Мирный» у берегов Антарктиды</a:t>
            </a:r>
          </a:p>
        </p:txBody>
      </p:sp>
      <p:pic>
        <p:nvPicPr>
          <p:cNvPr id="30722" name="Рисунок 1"/>
          <p:cNvPicPr>
            <a:picLocks noChangeAspect="1"/>
          </p:cNvPicPr>
          <p:nvPr/>
        </p:nvPicPr>
        <p:blipFill>
          <a:blip r:embed="rId2"/>
          <a:srcRect/>
          <a:stretch>
            <a:fillRect/>
          </a:stretch>
        </p:blipFill>
        <p:spPr bwMode="auto">
          <a:xfrm>
            <a:off x="1039813" y="312738"/>
            <a:ext cx="8250237" cy="5492750"/>
          </a:xfrm>
          <a:prstGeom prst="rect">
            <a:avLst/>
          </a:prstGeom>
          <a:noFill/>
          <a:ln w="9525">
            <a:noFill/>
            <a:miter lim="800000"/>
            <a:headEnd/>
            <a:tailEnd/>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Номер слайда 1"/>
          <p:cNvSpPr>
            <a:spLocks noGrp="1"/>
          </p:cNvSpPr>
          <p:nvPr>
            <p:ph type="sldNum" sz="quarter" idx="12"/>
          </p:nvPr>
        </p:nvSpPr>
        <p:spPr bwMode="auto">
          <a:noFill/>
          <a:ln>
            <a:miter lim="800000"/>
            <a:headEnd/>
            <a:tailEnd/>
          </a:ln>
        </p:spPr>
        <p:txBody>
          <a:bodyPr/>
          <a:lstStyle/>
          <a:p>
            <a:fld id="{5FC33567-4E8E-4325-9A4B-1CC3F0DFC29C}" type="slidenum">
              <a:rPr lang="ru-RU" smtClean="0"/>
              <a:pPr/>
              <a:t>15</a:t>
            </a:fld>
            <a:endParaRPr lang="ru-RU" smtClean="0"/>
          </a:p>
        </p:txBody>
      </p:sp>
      <p:pic>
        <p:nvPicPr>
          <p:cNvPr id="31746" name="Рисунок 3"/>
          <p:cNvPicPr>
            <a:picLocks noChangeAspect="1"/>
          </p:cNvPicPr>
          <p:nvPr/>
        </p:nvPicPr>
        <p:blipFill>
          <a:blip r:embed="rId2"/>
          <a:srcRect/>
          <a:stretch>
            <a:fillRect/>
          </a:stretch>
        </p:blipFill>
        <p:spPr bwMode="auto">
          <a:xfrm>
            <a:off x="822325" y="271463"/>
            <a:ext cx="8751888" cy="5065712"/>
          </a:xfrm>
          <a:prstGeom prst="rect">
            <a:avLst/>
          </a:prstGeom>
          <a:noFill/>
          <a:ln w="9525">
            <a:noFill/>
            <a:miter lim="800000"/>
            <a:headEnd/>
            <a:tailEnd/>
          </a:ln>
        </p:spPr>
      </p:pic>
      <p:sp>
        <p:nvSpPr>
          <p:cNvPr id="31747" name="TextBox 2"/>
          <p:cNvSpPr txBox="1">
            <a:spLocks noChangeArrowheads="1"/>
          </p:cNvSpPr>
          <p:nvPr/>
        </p:nvSpPr>
        <p:spPr bwMode="auto">
          <a:xfrm>
            <a:off x="800100" y="5524500"/>
            <a:ext cx="9166225" cy="1014413"/>
          </a:xfrm>
          <a:prstGeom prst="rect">
            <a:avLst/>
          </a:prstGeom>
          <a:noFill/>
          <a:ln w="9525">
            <a:noFill/>
            <a:miter lim="800000"/>
            <a:headEnd/>
            <a:tailEnd/>
          </a:ln>
        </p:spPr>
        <p:txBody>
          <a:bodyPr>
            <a:spAutoFit/>
          </a:bodyPr>
          <a:lstStyle/>
          <a:p>
            <a:r>
              <a:rPr lang="ru-RU" sz="2000"/>
              <a:t>Английские моряки наблюдают айсберг во время второго путешествия </a:t>
            </a:r>
          </a:p>
          <a:p>
            <a:r>
              <a:rPr lang="ru-RU" sz="2000"/>
              <a:t>Джеймса Кука, 9 января 1773 года. Рисунок Джеймса Ходжеса, сопровождавшего </a:t>
            </a:r>
          </a:p>
          <a:p>
            <a:r>
              <a:rPr lang="ru-RU" sz="2000"/>
              <a:t>Дж.Кука во 2-м кругосветном плавании в качестве художника.</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Номер слайда 1"/>
          <p:cNvSpPr>
            <a:spLocks noGrp="1"/>
          </p:cNvSpPr>
          <p:nvPr>
            <p:ph type="sldNum" sz="quarter" idx="12"/>
          </p:nvPr>
        </p:nvSpPr>
        <p:spPr bwMode="auto">
          <a:noFill/>
          <a:ln>
            <a:miter lim="800000"/>
            <a:headEnd/>
            <a:tailEnd/>
          </a:ln>
        </p:spPr>
        <p:txBody>
          <a:bodyPr/>
          <a:lstStyle/>
          <a:p>
            <a:fld id="{D9AC2C9D-8015-4239-B892-6094FD04B836}" type="slidenum">
              <a:rPr lang="ru-RU" smtClean="0"/>
              <a:pPr/>
              <a:t>16</a:t>
            </a:fld>
            <a:endParaRPr lang="ru-RU" smtClean="0"/>
          </a:p>
        </p:txBody>
      </p:sp>
      <p:pic>
        <p:nvPicPr>
          <p:cNvPr id="32770" name="Рисунок 2"/>
          <p:cNvPicPr>
            <a:picLocks noChangeAspect="1"/>
          </p:cNvPicPr>
          <p:nvPr/>
        </p:nvPicPr>
        <p:blipFill>
          <a:blip r:embed="rId2"/>
          <a:srcRect/>
          <a:stretch>
            <a:fillRect/>
          </a:stretch>
        </p:blipFill>
        <p:spPr bwMode="auto">
          <a:xfrm>
            <a:off x="1182688" y="214313"/>
            <a:ext cx="7129462" cy="5786437"/>
          </a:xfrm>
          <a:prstGeom prst="rect">
            <a:avLst/>
          </a:prstGeom>
          <a:noFill/>
          <a:ln w="9525">
            <a:noFill/>
            <a:miter lim="800000"/>
            <a:headEnd/>
            <a:tailEnd/>
          </a:ln>
        </p:spPr>
      </p:pic>
      <p:sp>
        <p:nvSpPr>
          <p:cNvPr id="32771" name="TextBox 3"/>
          <p:cNvSpPr txBox="1">
            <a:spLocks noChangeArrowheads="1"/>
          </p:cNvSpPr>
          <p:nvPr/>
        </p:nvSpPr>
        <p:spPr bwMode="auto">
          <a:xfrm>
            <a:off x="822325" y="6015038"/>
            <a:ext cx="8694738" cy="708025"/>
          </a:xfrm>
          <a:prstGeom prst="rect">
            <a:avLst/>
          </a:prstGeom>
          <a:noFill/>
          <a:ln w="9525">
            <a:noFill/>
            <a:miter lim="800000"/>
            <a:headEnd/>
            <a:tailEnd/>
          </a:ln>
        </p:spPr>
        <p:txBody>
          <a:bodyPr wrap="none">
            <a:spAutoFit/>
          </a:bodyPr>
          <a:lstStyle/>
          <a:p>
            <a:r>
              <a:rPr lang="ru-RU" sz="2000"/>
              <a:t>Шлюп «Восток». Рис. художника М.М.Семенова, выполненный на основании </a:t>
            </a:r>
          </a:p>
          <a:p>
            <a:r>
              <a:rPr lang="ru-RU" sz="2000"/>
              <a:t>исторических и архивных материалов.</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Номер слайда 1"/>
          <p:cNvSpPr>
            <a:spLocks noGrp="1"/>
          </p:cNvSpPr>
          <p:nvPr>
            <p:ph type="sldNum" sz="quarter" idx="12"/>
          </p:nvPr>
        </p:nvSpPr>
        <p:spPr bwMode="auto">
          <a:noFill/>
          <a:ln>
            <a:miter lim="800000"/>
            <a:headEnd/>
            <a:tailEnd/>
          </a:ln>
        </p:spPr>
        <p:txBody>
          <a:bodyPr/>
          <a:lstStyle/>
          <a:p>
            <a:fld id="{DAD8CF47-186A-46E1-8479-8E942FAAC4EB}" type="slidenum">
              <a:rPr lang="ru-RU" smtClean="0"/>
              <a:pPr/>
              <a:t>17</a:t>
            </a:fld>
            <a:endParaRPr lang="ru-RU" smtClean="0"/>
          </a:p>
        </p:txBody>
      </p:sp>
      <p:pic>
        <p:nvPicPr>
          <p:cNvPr id="33794" name="Рисунок 2"/>
          <p:cNvPicPr>
            <a:picLocks noChangeAspect="1"/>
          </p:cNvPicPr>
          <p:nvPr/>
        </p:nvPicPr>
        <p:blipFill>
          <a:blip r:embed="rId3"/>
          <a:srcRect/>
          <a:stretch>
            <a:fillRect/>
          </a:stretch>
        </p:blipFill>
        <p:spPr bwMode="auto">
          <a:xfrm>
            <a:off x="895350" y="260350"/>
            <a:ext cx="8008938" cy="5426075"/>
          </a:xfrm>
          <a:prstGeom prst="rect">
            <a:avLst/>
          </a:prstGeom>
          <a:noFill/>
          <a:ln w="9525">
            <a:noFill/>
            <a:miter lim="800000"/>
            <a:headEnd/>
            <a:tailEnd/>
          </a:ln>
        </p:spPr>
      </p:pic>
      <p:sp>
        <p:nvSpPr>
          <p:cNvPr id="33795" name="TextBox 3"/>
          <p:cNvSpPr txBox="1">
            <a:spLocks noChangeArrowheads="1"/>
          </p:cNvSpPr>
          <p:nvPr/>
        </p:nvSpPr>
        <p:spPr bwMode="auto">
          <a:xfrm>
            <a:off x="750888" y="5876925"/>
            <a:ext cx="8555037" cy="831850"/>
          </a:xfrm>
          <a:prstGeom prst="rect">
            <a:avLst/>
          </a:prstGeom>
          <a:noFill/>
          <a:ln w="9525">
            <a:noFill/>
            <a:miter lim="800000"/>
            <a:headEnd/>
            <a:tailEnd/>
          </a:ln>
        </p:spPr>
        <p:txBody>
          <a:bodyPr wrap="none">
            <a:spAutoFit/>
          </a:bodyPr>
          <a:lstStyle/>
          <a:p>
            <a:r>
              <a:rPr lang="ru-RU" sz="2400"/>
              <a:t>Шлюп «Мирный». Рисунок участника экспедиции,</a:t>
            </a:r>
            <a:r>
              <a:rPr lang="en-US" sz="2400"/>
              <a:t> </a:t>
            </a:r>
            <a:r>
              <a:rPr lang="ru-RU" sz="2400"/>
              <a:t>академика</a:t>
            </a:r>
          </a:p>
          <a:p>
            <a:r>
              <a:rPr lang="ru-RU" sz="2400"/>
              <a:t>живописи Петербургской Академии художеств П.Н.Михайлова.</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Номер слайда 1"/>
          <p:cNvSpPr>
            <a:spLocks noGrp="1"/>
          </p:cNvSpPr>
          <p:nvPr>
            <p:ph type="sldNum" sz="quarter" idx="12"/>
          </p:nvPr>
        </p:nvSpPr>
        <p:spPr bwMode="auto">
          <a:noFill/>
          <a:ln>
            <a:miter lim="800000"/>
            <a:headEnd/>
            <a:tailEnd/>
          </a:ln>
        </p:spPr>
        <p:txBody>
          <a:bodyPr/>
          <a:lstStyle/>
          <a:p>
            <a:fld id="{BF9B6C23-4256-4F9A-A3EC-6A676E4B5DDD}" type="slidenum">
              <a:rPr lang="ru-RU" smtClean="0"/>
              <a:pPr/>
              <a:t>18</a:t>
            </a:fld>
            <a:endParaRPr lang="ru-RU" smtClean="0"/>
          </a:p>
        </p:txBody>
      </p:sp>
      <p:pic>
        <p:nvPicPr>
          <p:cNvPr id="35842" name="Рисунок 2"/>
          <p:cNvPicPr>
            <a:picLocks noChangeAspect="1"/>
          </p:cNvPicPr>
          <p:nvPr/>
        </p:nvPicPr>
        <p:blipFill>
          <a:blip r:embed="rId2"/>
          <a:srcRect/>
          <a:stretch>
            <a:fillRect/>
          </a:stretch>
        </p:blipFill>
        <p:spPr bwMode="auto">
          <a:xfrm>
            <a:off x="1327150" y="404813"/>
            <a:ext cx="7920038" cy="5289550"/>
          </a:xfrm>
          <a:prstGeom prst="rect">
            <a:avLst/>
          </a:prstGeom>
          <a:noFill/>
          <a:ln w="9525">
            <a:noFill/>
            <a:miter lim="800000"/>
            <a:headEnd/>
            <a:tailEnd/>
          </a:ln>
        </p:spPr>
      </p:pic>
      <p:sp>
        <p:nvSpPr>
          <p:cNvPr id="35843" name="TextBox 3"/>
          <p:cNvSpPr txBox="1">
            <a:spLocks noChangeArrowheads="1"/>
          </p:cNvSpPr>
          <p:nvPr/>
        </p:nvSpPr>
        <p:spPr bwMode="auto">
          <a:xfrm>
            <a:off x="895350" y="5949950"/>
            <a:ext cx="9453563" cy="460375"/>
          </a:xfrm>
          <a:prstGeom prst="rect">
            <a:avLst/>
          </a:prstGeom>
          <a:noFill/>
          <a:ln w="9525">
            <a:noFill/>
            <a:miter lim="800000"/>
            <a:headEnd/>
            <a:tailEnd/>
          </a:ln>
        </p:spPr>
        <p:txBody>
          <a:bodyPr wrap="none">
            <a:spAutoFit/>
          </a:bodyPr>
          <a:lstStyle/>
          <a:p>
            <a:r>
              <a:rPr lang="ru-RU" sz="2400"/>
              <a:t>Острова Маркиза де Траверсе в Антарктике. Акварель П.Н.Михайлова.</a:t>
            </a: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Номер слайда 1"/>
          <p:cNvSpPr>
            <a:spLocks noGrp="1"/>
          </p:cNvSpPr>
          <p:nvPr>
            <p:ph type="sldNum" sz="quarter" idx="12"/>
          </p:nvPr>
        </p:nvSpPr>
        <p:spPr bwMode="auto">
          <a:noFill/>
          <a:ln>
            <a:miter lim="800000"/>
            <a:headEnd/>
            <a:tailEnd/>
          </a:ln>
        </p:spPr>
        <p:txBody>
          <a:bodyPr/>
          <a:lstStyle/>
          <a:p>
            <a:fld id="{589C3060-A0E8-4829-B31A-6CB59D21E512}" type="slidenum">
              <a:rPr lang="ru-RU" smtClean="0"/>
              <a:pPr/>
              <a:t>19</a:t>
            </a:fld>
            <a:endParaRPr lang="ru-RU" smtClean="0"/>
          </a:p>
        </p:txBody>
      </p:sp>
      <p:pic>
        <p:nvPicPr>
          <p:cNvPr id="36866" name="Рисунок 2"/>
          <p:cNvPicPr>
            <a:picLocks noChangeAspect="1"/>
          </p:cNvPicPr>
          <p:nvPr/>
        </p:nvPicPr>
        <p:blipFill>
          <a:blip r:embed="rId2"/>
          <a:srcRect/>
          <a:stretch>
            <a:fillRect/>
          </a:stretch>
        </p:blipFill>
        <p:spPr bwMode="auto">
          <a:xfrm>
            <a:off x="815975" y="260350"/>
            <a:ext cx="8455025" cy="5616575"/>
          </a:xfrm>
          <a:prstGeom prst="rect">
            <a:avLst/>
          </a:prstGeom>
          <a:noFill/>
          <a:ln w="9525">
            <a:noFill/>
            <a:miter lim="800000"/>
            <a:headEnd/>
            <a:tailEnd/>
          </a:ln>
        </p:spPr>
      </p:pic>
      <p:sp>
        <p:nvSpPr>
          <p:cNvPr id="36867" name="TextBox 3"/>
          <p:cNvSpPr txBox="1">
            <a:spLocks noChangeArrowheads="1"/>
          </p:cNvSpPr>
          <p:nvPr/>
        </p:nvSpPr>
        <p:spPr bwMode="auto">
          <a:xfrm>
            <a:off x="815975" y="5876925"/>
            <a:ext cx="8455025" cy="831850"/>
          </a:xfrm>
          <a:prstGeom prst="rect">
            <a:avLst/>
          </a:prstGeom>
          <a:noFill/>
          <a:ln w="9525">
            <a:noFill/>
            <a:miter lim="800000"/>
            <a:headEnd/>
            <a:tailEnd/>
          </a:ln>
        </p:spPr>
        <p:txBody>
          <a:bodyPr>
            <a:spAutoFit/>
          </a:bodyPr>
          <a:lstStyle/>
          <a:p>
            <a:r>
              <a:rPr lang="ru-RU" sz="2400"/>
              <a:t>Вид ледяных островов (8 января 1820 года). Акварельный рисунок П.Н.Михайлова.</a:t>
            </a: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Рисунок 1"/>
          <p:cNvPicPr>
            <a:picLocks noChangeAspect="1"/>
          </p:cNvPicPr>
          <p:nvPr/>
        </p:nvPicPr>
        <p:blipFill>
          <a:blip r:embed="rId2"/>
          <a:srcRect/>
          <a:stretch>
            <a:fillRect/>
          </a:stretch>
        </p:blipFill>
        <p:spPr bwMode="auto">
          <a:xfrm>
            <a:off x="5503863" y="404813"/>
            <a:ext cx="4324350" cy="6046787"/>
          </a:xfrm>
          <a:prstGeom prst="rect">
            <a:avLst/>
          </a:prstGeom>
          <a:noFill/>
          <a:ln w="9525">
            <a:noFill/>
            <a:miter lim="800000"/>
            <a:headEnd/>
            <a:tailEnd/>
          </a:ln>
        </p:spPr>
      </p:pic>
      <p:sp>
        <p:nvSpPr>
          <p:cNvPr id="17410" name="TextBox 2"/>
          <p:cNvSpPr txBox="1">
            <a:spLocks noChangeArrowheads="1"/>
          </p:cNvSpPr>
          <p:nvPr/>
        </p:nvSpPr>
        <p:spPr bwMode="auto">
          <a:xfrm>
            <a:off x="319088" y="404813"/>
            <a:ext cx="5040312" cy="5262562"/>
          </a:xfrm>
          <a:prstGeom prst="rect">
            <a:avLst/>
          </a:prstGeom>
          <a:noFill/>
          <a:ln w="9525">
            <a:noFill/>
            <a:miter lim="800000"/>
            <a:headEnd/>
            <a:tailEnd/>
          </a:ln>
        </p:spPr>
        <p:txBody>
          <a:bodyPr>
            <a:spAutoFit/>
          </a:bodyPr>
          <a:lstStyle/>
          <a:p>
            <a:r>
              <a:rPr lang="ru-RU" sz="2400" b="1"/>
              <a:t>Жан-Батист Прево де Сансак, </a:t>
            </a:r>
          </a:p>
          <a:p>
            <a:r>
              <a:rPr lang="ru-RU" sz="2400" b="1"/>
              <a:t>маркиз де Траверсе</a:t>
            </a:r>
            <a:r>
              <a:rPr lang="ru-RU" sz="2400"/>
              <a:t>,</a:t>
            </a:r>
          </a:p>
          <a:p>
            <a:r>
              <a:rPr lang="ru-RU" sz="2400"/>
              <a:t>в русской службе – </a:t>
            </a:r>
          </a:p>
          <a:p>
            <a:r>
              <a:rPr lang="ru-RU" sz="2400" b="1"/>
              <a:t>Иван Иванович де Траверсе </a:t>
            </a:r>
            <a:r>
              <a:rPr lang="ru-RU" sz="2400"/>
              <a:t>(1754-1831), командир Черноморского флота в 1802-1809 гг., морской министр России в 1809-1828 гг., организатор экспедиции Ф.Ф.Беллинсгаузена и М.П.Лазарева, завершившейся открытием Антарктиды 16 (28) января 1820 года, а также многих других </a:t>
            </a:r>
          </a:p>
          <a:p>
            <a:r>
              <a:rPr lang="ru-RU" sz="2400"/>
              <a:t>кругосветных и полярных экспедиций.</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Номер слайда 1"/>
          <p:cNvSpPr>
            <a:spLocks noGrp="1"/>
          </p:cNvSpPr>
          <p:nvPr>
            <p:ph type="sldNum" sz="quarter" idx="12"/>
          </p:nvPr>
        </p:nvSpPr>
        <p:spPr bwMode="auto">
          <a:noFill/>
          <a:ln>
            <a:miter lim="800000"/>
            <a:headEnd/>
            <a:tailEnd/>
          </a:ln>
        </p:spPr>
        <p:txBody>
          <a:bodyPr/>
          <a:lstStyle/>
          <a:p>
            <a:fld id="{6A7D9DCB-160B-4CBE-85C2-06F944050690}" type="slidenum">
              <a:rPr lang="ru-RU" smtClean="0"/>
              <a:pPr/>
              <a:t>20</a:t>
            </a:fld>
            <a:endParaRPr lang="ru-RU" smtClean="0"/>
          </a:p>
        </p:txBody>
      </p:sp>
      <p:pic>
        <p:nvPicPr>
          <p:cNvPr id="37890" name="Рисунок 2"/>
          <p:cNvPicPr>
            <a:picLocks noChangeAspect="1"/>
          </p:cNvPicPr>
          <p:nvPr/>
        </p:nvPicPr>
        <p:blipFill>
          <a:blip r:embed="rId2"/>
          <a:srcRect/>
          <a:stretch>
            <a:fillRect/>
          </a:stretch>
        </p:blipFill>
        <p:spPr bwMode="auto">
          <a:xfrm>
            <a:off x="1614488" y="333375"/>
            <a:ext cx="6810375" cy="5295900"/>
          </a:xfrm>
          <a:prstGeom prst="rect">
            <a:avLst/>
          </a:prstGeom>
          <a:noFill/>
          <a:ln w="9525">
            <a:noFill/>
            <a:miter lim="800000"/>
            <a:headEnd/>
            <a:tailEnd/>
          </a:ln>
        </p:spPr>
      </p:pic>
      <p:sp>
        <p:nvSpPr>
          <p:cNvPr id="37891" name="TextBox 3"/>
          <p:cNvSpPr txBox="1">
            <a:spLocks noChangeArrowheads="1"/>
          </p:cNvSpPr>
          <p:nvPr/>
        </p:nvSpPr>
        <p:spPr bwMode="auto">
          <a:xfrm>
            <a:off x="1182688" y="5629275"/>
            <a:ext cx="7989887" cy="1014413"/>
          </a:xfrm>
          <a:prstGeom prst="rect">
            <a:avLst/>
          </a:prstGeom>
          <a:noFill/>
          <a:ln w="9525">
            <a:noFill/>
            <a:miter lim="800000"/>
            <a:headEnd/>
            <a:tailEnd/>
          </a:ln>
        </p:spPr>
        <p:txBody>
          <a:bodyPr wrap="none">
            <a:spAutoFit/>
          </a:bodyPr>
          <a:lstStyle/>
          <a:p>
            <a:r>
              <a:rPr lang="ru-RU" sz="2000"/>
              <a:t>Вулканы Антарктиды. Вверху: О-ва маркиза де Траверсе: о-в Лескова и </a:t>
            </a:r>
          </a:p>
          <a:p>
            <a:r>
              <a:rPr lang="ru-RU" sz="2000"/>
              <a:t>о-в Торсона (Высокий). Внизу: о-в Завадского. </a:t>
            </a:r>
          </a:p>
          <a:p>
            <a:r>
              <a:rPr lang="ru-RU" sz="2000"/>
              <a:t>Акварельный рисунок П.Н.Михайлова. </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Номер слайда 1"/>
          <p:cNvSpPr>
            <a:spLocks noGrp="1"/>
          </p:cNvSpPr>
          <p:nvPr>
            <p:ph type="sldNum" sz="quarter" idx="12"/>
          </p:nvPr>
        </p:nvSpPr>
        <p:spPr bwMode="auto">
          <a:noFill/>
          <a:ln>
            <a:miter lim="800000"/>
            <a:headEnd/>
            <a:tailEnd/>
          </a:ln>
        </p:spPr>
        <p:txBody>
          <a:bodyPr/>
          <a:lstStyle/>
          <a:p>
            <a:fld id="{C21C2A43-C73D-4FC0-8FA0-7435123647A8}" type="slidenum">
              <a:rPr lang="ru-RU" smtClean="0"/>
              <a:pPr/>
              <a:t>21</a:t>
            </a:fld>
            <a:endParaRPr lang="ru-RU" smtClean="0"/>
          </a:p>
        </p:txBody>
      </p:sp>
      <p:pic>
        <p:nvPicPr>
          <p:cNvPr id="38914" name="Рисунок 2"/>
          <p:cNvPicPr>
            <a:picLocks noChangeAspect="1"/>
          </p:cNvPicPr>
          <p:nvPr/>
        </p:nvPicPr>
        <p:blipFill>
          <a:blip r:embed="rId2"/>
          <a:srcRect/>
          <a:stretch>
            <a:fillRect/>
          </a:stretch>
        </p:blipFill>
        <p:spPr bwMode="auto">
          <a:xfrm>
            <a:off x="1255713" y="128588"/>
            <a:ext cx="7864475" cy="5616575"/>
          </a:xfrm>
          <a:prstGeom prst="rect">
            <a:avLst/>
          </a:prstGeom>
          <a:noFill/>
          <a:ln w="9525">
            <a:noFill/>
            <a:miter lim="800000"/>
            <a:headEnd/>
            <a:tailEnd/>
          </a:ln>
        </p:spPr>
      </p:pic>
      <p:sp>
        <p:nvSpPr>
          <p:cNvPr id="38915" name="TextBox 3"/>
          <p:cNvSpPr txBox="1">
            <a:spLocks noChangeArrowheads="1"/>
          </p:cNvSpPr>
          <p:nvPr/>
        </p:nvSpPr>
        <p:spPr bwMode="auto">
          <a:xfrm>
            <a:off x="606425" y="5724525"/>
            <a:ext cx="9361488" cy="984250"/>
          </a:xfrm>
          <a:prstGeom prst="rect">
            <a:avLst/>
          </a:prstGeom>
          <a:noFill/>
          <a:ln w="9525">
            <a:noFill/>
            <a:miter lim="800000"/>
            <a:headEnd/>
            <a:tailEnd/>
          </a:ln>
        </p:spPr>
        <p:txBody>
          <a:bodyPr>
            <a:spAutoFit/>
          </a:bodyPr>
          <a:lstStyle/>
          <a:p>
            <a:r>
              <a:rPr lang="ru-RU" sz="2000"/>
              <a:t>Памятный знак в честь адмирала де Траверсе на о-ве Завадовского, архипелаг де Траверсе. </a:t>
            </a:r>
            <a:r>
              <a:rPr lang="ru-RU" sz="1800"/>
              <a:t>Фото из книги: Мадлен дю Шатне. Жан Батист де Траверсе, министр флота Российского. М.: Наука, 2003. </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Номер слайда 1"/>
          <p:cNvSpPr>
            <a:spLocks noGrp="1"/>
          </p:cNvSpPr>
          <p:nvPr>
            <p:ph type="sldNum" sz="quarter" idx="12"/>
          </p:nvPr>
        </p:nvSpPr>
        <p:spPr bwMode="auto">
          <a:noFill/>
          <a:ln>
            <a:miter lim="800000"/>
            <a:headEnd/>
            <a:tailEnd/>
          </a:ln>
        </p:spPr>
        <p:txBody>
          <a:bodyPr/>
          <a:lstStyle/>
          <a:p>
            <a:fld id="{05ED3F77-16BF-463E-BCAC-8EBBC184C8C5}" type="slidenum">
              <a:rPr lang="ru-RU" smtClean="0"/>
              <a:pPr/>
              <a:t>22</a:t>
            </a:fld>
            <a:endParaRPr lang="ru-RU" smtClean="0"/>
          </a:p>
        </p:txBody>
      </p:sp>
      <p:pic>
        <p:nvPicPr>
          <p:cNvPr id="39938" name="Рисунок 2"/>
          <p:cNvPicPr>
            <a:picLocks noChangeAspect="1"/>
          </p:cNvPicPr>
          <p:nvPr/>
        </p:nvPicPr>
        <p:blipFill>
          <a:blip r:embed="rId2"/>
          <a:srcRect/>
          <a:stretch>
            <a:fillRect/>
          </a:stretch>
        </p:blipFill>
        <p:spPr bwMode="auto">
          <a:xfrm>
            <a:off x="1327150" y="333375"/>
            <a:ext cx="7129463" cy="5337175"/>
          </a:xfrm>
          <a:prstGeom prst="rect">
            <a:avLst/>
          </a:prstGeom>
          <a:noFill/>
          <a:ln w="9525">
            <a:noFill/>
            <a:miter lim="800000"/>
            <a:headEnd/>
            <a:tailEnd/>
          </a:ln>
        </p:spPr>
      </p:pic>
      <p:sp>
        <p:nvSpPr>
          <p:cNvPr id="39939" name="TextBox 3"/>
          <p:cNvSpPr txBox="1">
            <a:spLocks noChangeArrowheads="1"/>
          </p:cNvSpPr>
          <p:nvPr/>
        </p:nvSpPr>
        <p:spPr bwMode="auto">
          <a:xfrm>
            <a:off x="750888" y="5876925"/>
            <a:ext cx="8547100" cy="708025"/>
          </a:xfrm>
          <a:prstGeom prst="rect">
            <a:avLst/>
          </a:prstGeom>
          <a:noFill/>
          <a:ln w="9525">
            <a:noFill/>
            <a:miter lim="800000"/>
            <a:headEnd/>
            <a:tailEnd/>
          </a:ln>
        </p:spPr>
        <p:txBody>
          <a:bodyPr wrap="none">
            <a:spAutoFit/>
          </a:bodyPr>
          <a:lstStyle/>
          <a:p>
            <a:r>
              <a:rPr lang="ru-RU" sz="2000"/>
              <a:t>Вид острова Маквари (Маккуори) с перешейка с северо-восточной стороны.</a:t>
            </a:r>
          </a:p>
          <a:p>
            <a:r>
              <a:rPr lang="ru-RU" sz="2000"/>
              <a:t>Акварель П.Н.Михайлова, 1820 г.</a:t>
            </a:r>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Номер слайда 1"/>
          <p:cNvSpPr>
            <a:spLocks noGrp="1"/>
          </p:cNvSpPr>
          <p:nvPr>
            <p:ph type="sldNum" sz="quarter" idx="12"/>
          </p:nvPr>
        </p:nvSpPr>
        <p:spPr bwMode="auto">
          <a:noFill/>
          <a:ln>
            <a:miter lim="800000"/>
            <a:headEnd/>
            <a:tailEnd/>
          </a:ln>
        </p:spPr>
        <p:txBody>
          <a:bodyPr/>
          <a:lstStyle/>
          <a:p>
            <a:fld id="{9560A6E1-677A-4A1D-B45B-665B3B507C93}" type="slidenum">
              <a:rPr lang="ru-RU" smtClean="0"/>
              <a:pPr/>
              <a:t>23</a:t>
            </a:fld>
            <a:endParaRPr lang="ru-RU" smtClean="0"/>
          </a:p>
        </p:txBody>
      </p:sp>
      <p:pic>
        <p:nvPicPr>
          <p:cNvPr id="40962" name="Рисунок 2"/>
          <p:cNvPicPr>
            <a:picLocks noChangeAspect="1"/>
          </p:cNvPicPr>
          <p:nvPr/>
        </p:nvPicPr>
        <p:blipFill>
          <a:blip r:embed="rId2"/>
          <a:srcRect/>
          <a:stretch>
            <a:fillRect/>
          </a:stretch>
        </p:blipFill>
        <p:spPr bwMode="auto">
          <a:xfrm>
            <a:off x="1111250" y="333375"/>
            <a:ext cx="8064500" cy="5372100"/>
          </a:xfrm>
          <a:prstGeom prst="rect">
            <a:avLst/>
          </a:prstGeom>
          <a:noFill/>
          <a:ln w="9525">
            <a:noFill/>
            <a:miter lim="800000"/>
            <a:headEnd/>
            <a:tailEnd/>
          </a:ln>
        </p:spPr>
      </p:pic>
      <p:sp>
        <p:nvSpPr>
          <p:cNvPr id="40963" name="TextBox 3"/>
          <p:cNvSpPr txBox="1">
            <a:spLocks noChangeArrowheads="1"/>
          </p:cNvSpPr>
          <p:nvPr/>
        </p:nvSpPr>
        <p:spPr bwMode="auto">
          <a:xfrm>
            <a:off x="1833563" y="5894388"/>
            <a:ext cx="6619875" cy="461962"/>
          </a:xfrm>
          <a:prstGeom prst="rect">
            <a:avLst/>
          </a:prstGeom>
          <a:noFill/>
          <a:ln w="9525">
            <a:noFill/>
            <a:miter lim="800000"/>
            <a:headEnd/>
            <a:tailEnd/>
          </a:ln>
        </p:spPr>
        <p:txBody>
          <a:bodyPr wrap="none">
            <a:spAutoFit/>
          </a:bodyPr>
          <a:lstStyle/>
          <a:p>
            <a:r>
              <a:rPr lang="ru-RU" sz="2400"/>
              <a:t>Южное сияние.  П.Н.Михайлов, акварель, 1820 г.</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Номер слайда 1"/>
          <p:cNvSpPr>
            <a:spLocks noGrp="1"/>
          </p:cNvSpPr>
          <p:nvPr>
            <p:ph type="sldNum" sz="quarter" idx="12"/>
          </p:nvPr>
        </p:nvSpPr>
        <p:spPr bwMode="auto">
          <a:noFill/>
          <a:ln>
            <a:miter lim="800000"/>
            <a:headEnd/>
            <a:tailEnd/>
          </a:ln>
        </p:spPr>
        <p:txBody>
          <a:bodyPr/>
          <a:lstStyle/>
          <a:p>
            <a:fld id="{3BC3CB11-6C15-4A93-85B4-413D89F18393}" type="slidenum">
              <a:rPr lang="ru-RU" smtClean="0"/>
              <a:pPr/>
              <a:t>24</a:t>
            </a:fld>
            <a:endParaRPr lang="ru-RU" smtClean="0"/>
          </a:p>
        </p:txBody>
      </p:sp>
      <p:pic>
        <p:nvPicPr>
          <p:cNvPr id="41986" name="Рисунок 2"/>
          <p:cNvPicPr>
            <a:picLocks noChangeAspect="1"/>
          </p:cNvPicPr>
          <p:nvPr/>
        </p:nvPicPr>
        <p:blipFill>
          <a:blip r:embed="rId2"/>
          <a:srcRect/>
          <a:stretch>
            <a:fillRect/>
          </a:stretch>
        </p:blipFill>
        <p:spPr bwMode="auto">
          <a:xfrm>
            <a:off x="390525" y="303213"/>
            <a:ext cx="5564188" cy="6419850"/>
          </a:xfrm>
          <a:prstGeom prst="rect">
            <a:avLst/>
          </a:prstGeom>
          <a:noFill/>
          <a:ln w="9525">
            <a:noFill/>
            <a:miter lim="800000"/>
            <a:headEnd/>
            <a:tailEnd/>
          </a:ln>
        </p:spPr>
      </p:pic>
      <p:sp>
        <p:nvSpPr>
          <p:cNvPr id="41987" name="TextBox 3"/>
          <p:cNvSpPr txBox="1">
            <a:spLocks noChangeArrowheads="1"/>
          </p:cNvSpPr>
          <p:nvPr/>
        </p:nvSpPr>
        <p:spPr bwMode="auto">
          <a:xfrm>
            <a:off x="6080125" y="620713"/>
            <a:ext cx="3967163" cy="3108325"/>
          </a:xfrm>
          <a:prstGeom prst="rect">
            <a:avLst/>
          </a:prstGeom>
          <a:noFill/>
          <a:ln w="9525">
            <a:noFill/>
            <a:miter lim="800000"/>
            <a:headEnd/>
            <a:tailEnd/>
          </a:ln>
        </p:spPr>
        <p:txBody>
          <a:bodyPr>
            <a:spAutoFit/>
          </a:bodyPr>
          <a:lstStyle/>
          <a:p>
            <a:r>
              <a:rPr lang="ru-RU" sz="2400"/>
              <a:t>Первая карта побережья </a:t>
            </a:r>
          </a:p>
          <a:p>
            <a:r>
              <a:rPr lang="ru-RU" sz="2400"/>
              <a:t>Антарктиды, сделанная</a:t>
            </a:r>
          </a:p>
          <a:p>
            <a:r>
              <a:rPr lang="ru-RU" sz="2400"/>
              <a:t>Ф.Ф.Беллинсгаузеном. </a:t>
            </a:r>
          </a:p>
          <a:p>
            <a:r>
              <a:rPr lang="ru-RU" sz="2400"/>
              <a:t>Берег Принцессы Марты. </a:t>
            </a:r>
          </a:p>
          <a:p>
            <a:endParaRPr lang="ru-RU" sz="2000"/>
          </a:p>
          <a:p>
            <a:r>
              <a:rPr lang="ru-RU" sz="2000"/>
              <a:t>Схема из книги: Мадлен дю Шатне. Жан Батист де Траверсе, министр флота </a:t>
            </a:r>
          </a:p>
          <a:p>
            <a:r>
              <a:rPr lang="ru-RU" sz="2000"/>
              <a:t>Российского. М.: Наука, 2003. </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Номер слайда 1"/>
          <p:cNvSpPr>
            <a:spLocks noGrp="1"/>
          </p:cNvSpPr>
          <p:nvPr>
            <p:ph type="sldNum" sz="quarter" idx="12"/>
          </p:nvPr>
        </p:nvSpPr>
        <p:spPr bwMode="auto">
          <a:noFill/>
          <a:ln>
            <a:miter lim="800000"/>
            <a:headEnd/>
            <a:tailEnd/>
          </a:ln>
        </p:spPr>
        <p:txBody>
          <a:bodyPr/>
          <a:lstStyle/>
          <a:p>
            <a:fld id="{7BFB3418-D4D3-44B9-8635-9E33DBFE0248}" type="slidenum">
              <a:rPr lang="ru-RU" smtClean="0"/>
              <a:pPr/>
              <a:t>25</a:t>
            </a:fld>
            <a:endParaRPr lang="ru-RU" smtClean="0"/>
          </a:p>
        </p:txBody>
      </p:sp>
      <p:pic>
        <p:nvPicPr>
          <p:cNvPr id="43010" name="Рисунок 2"/>
          <p:cNvPicPr>
            <a:picLocks noChangeAspect="1"/>
          </p:cNvPicPr>
          <p:nvPr/>
        </p:nvPicPr>
        <p:blipFill>
          <a:blip r:embed="rId2"/>
          <a:srcRect/>
          <a:stretch>
            <a:fillRect/>
          </a:stretch>
        </p:blipFill>
        <p:spPr bwMode="auto">
          <a:xfrm>
            <a:off x="247650" y="260350"/>
            <a:ext cx="6308725" cy="6310313"/>
          </a:xfrm>
          <a:prstGeom prst="rect">
            <a:avLst/>
          </a:prstGeom>
          <a:noFill/>
          <a:ln w="9525">
            <a:noFill/>
            <a:miter lim="800000"/>
            <a:headEnd/>
            <a:tailEnd/>
          </a:ln>
        </p:spPr>
      </p:pic>
      <p:sp>
        <p:nvSpPr>
          <p:cNvPr id="43011" name="TextBox 3"/>
          <p:cNvSpPr txBox="1">
            <a:spLocks noChangeArrowheads="1"/>
          </p:cNvSpPr>
          <p:nvPr/>
        </p:nvSpPr>
        <p:spPr bwMode="auto">
          <a:xfrm>
            <a:off x="6586538" y="476250"/>
            <a:ext cx="3416300" cy="3478213"/>
          </a:xfrm>
          <a:prstGeom prst="rect">
            <a:avLst/>
          </a:prstGeom>
          <a:noFill/>
          <a:ln w="9525">
            <a:noFill/>
            <a:miter lim="800000"/>
            <a:headEnd/>
            <a:tailEnd/>
          </a:ln>
        </p:spPr>
        <p:txBody>
          <a:bodyPr>
            <a:spAutoFit/>
          </a:bodyPr>
          <a:lstStyle/>
          <a:p>
            <a:r>
              <a:rPr lang="ru-RU" sz="2000"/>
              <a:t>Карта Земли Александра I</a:t>
            </a:r>
            <a:r>
              <a:rPr lang="en-US" sz="2000"/>
              <a:t>, </a:t>
            </a:r>
          </a:p>
          <a:p>
            <a:r>
              <a:rPr lang="ru-RU" sz="2000"/>
              <a:t>открытой экспедицией </a:t>
            </a:r>
          </a:p>
          <a:p>
            <a:r>
              <a:rPr lang="ru-RU" sz="2000"/>
              <a:t>Беллинсгаузена и Лазарева.</a:t>
            </a:r>
            <a:endParaRPr lang="en-US" sz="2000"/>
          </a:p>
          <a:p>
            <a:r>
              <a:rPr lang="ru-RU" sz="2000"/>
              <a:t>Геологический обзор США,</a:t>
            </a:r>
          </a:p>
          <a:p>
            <a:r>
              <a:rPr lang="ru-RU" sz="2000"/>
              <a:t>Национальный научный фонд, 1988 год.</a:t>
            </a:r>
          </a:p>
          <a:p>
            <a:r>
              <a:rPr lang="en-US" sz="2000"/>
              <a:t>United States Geological Survey, National Science Foundation, 1988.</a:t>
            </a:r>
            <a:endParaRPr lang="ru-RU" sz="2000"/>
          </a:p>
          <a:p>
            <a:r>
              <a:rPr lang="en-US" sz="2000"/>
              <a:t>URL:  </a:t>
            </a:r>
            <a:r>
              <a:rPr lang="en-US" sz="2000">
                <a:hlinkClick r:id="rId3"/>
              </a:rPr>
              <a:t>http://usarc.usgs.gov/drg_dload.shtml</a:t>
            </a:r>
            <a:endParaRPr lang="ru-RU" sz="2000"/>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Номер слайда 1"/>
          <p:cNvSpPr>
            <a:spLocks noGrp="1"/>
          </p:cNvSpPr>
          <p:nvPr>
            <p:ph type="sldNum" sz="quarter" idx="12"/>
          </p:nvPr>
        </p:nvSpPr>
        <p:spPr bwMode="auto">
          <a:noFill/>
          <a:ln>
            <a:miter lim="800000"/>
            <a:headEnd/>
            <a:tailEnd/>
          </a:ln>
        </p:spPr>
        <p:txBody>
          <a:bodyPr/>
          <a:lstStyle/>
          <a:p>
            <a:fld id="{88A5D70F-BF10-4FCA-8446-1B837DD35157}" type="slidenum">
              <a:rPr lang="ru-RU" smtClean="0"/>
              <a:pPr/>
              <a:t>26</a:t>
            </a:fld>
            <a:endParaRPr lang="ru-RU" smtClean="0"/>
          </a:p>
        </p:txBody>
      </p:sp>
      <p:pic>
        <p:nvPicPr>
          <p:cNvPr id="44034" name="Рисунок 2"/>
          <p:cNvPicPr>
            <a:picLocks noChangeAspect="1"/>
          </p:cNvPicPr>
          <p:nvPr/>
        </p:nvPicPr>
        <p:blipFill>
          <a:blip r:embed="rId2"/>
          <a:srcRect/>
          <a:stretch>
            <a:fillRect/>
          </a:stretch>
        </p:blipFill>
        <p:spPr bwMode="auto">
          <a:xfrm>
            <a:off x="1255713" y="333375"/>
            <a:ext cx="7632700" cy="5608638"/>
          </a:xfrm>
          <a:prstGeom prst="rect">
            <a:avLst/>
          </a:prstGeom>
          <a:noFill/>
          <a:ln w="9525">
            <a:noFill/>
            <a:miter lim="800000"/>
            <a:headEnd/>
            <a:tailEnd/>
          </a:ln>
        </p:spPr>
      </p:pic>
      <p:sp>
        <p:nvSpPr>
          <p:cNvPr id="44035" name="TextBox 3"/>
          <p:cNvSpPr txBox="1">
            <a:spLocks noChangeArrowheads="1"/>
          </p:cNvSpPr>
          <p:nvPr/>
        </p:nvSpPr>
        <p:spPr bwMode="auto">
          <a:xfrm>
            <a:off x="750888" y="5956300"/>
            <a:ext cx="9009062" cy="400050"/>
          </a:xfrm>
          <a:prstGeom prst="rect">
            <a:avLst/>
          </a:prstGeom>
          <a:noFill/>
          <a:ln w="9525">
            <a:noFill/>
            <a:miter lim="800000"/>
            <a:headEnd/>
            <a:tailEnd/>
          </a:ln>
        </p:spPr>
        <p:txBody>
          <a:bodyPr wrap="none">
            <a:spAutoFit/>
          </a:bodyPr>
          <a:lstStyle/>
          <a:p>
            <a:r>
              <a:rPr lang="ru-RU" sz="2000"/>
              <a:t>Вид города Сиднея в Порт-Джексоне, Австралия (1821). Рисунок П.Н.Михайлова. </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Номер слайда 1"/>
          <p:cNvSpPr>
            <a:spLocks noGrp="1"/>
          </p:cNvSpPr>
          <p:nvPr>
            <p:ph type="sldNum" sz="quarter" idx="12"/>
          </p:nvPr>
        </p:nvSpPr>
        <p:spPr bwMode="auto">
          <a:noFill/>
          <a:ln>
            <a:miter lim="800000"/>
            <a:headEnd/>
            <a:tailEnd/>
          </a:ln>
        </p:spPr>
        <p:txBody>
          <a:bodyPr/>
          <a:lstStyle/>
          <a:p>
            <a:fld id="{6C892AF6-D7D7-445E-9B4E-FAB2F292772B}" type="slidenum">
              <a:rPr lang="ru-RU" smtClean="0"/>
              <a:pPr/>
              <a:t>27</a:t>
            </a:fld>
            <a:endParaRPr lang="ru-RU" smtClean="0"/>
          </a:p>
        </p:txBody>
      </p:sp>
      <p:pic>
        <p:nvPicPr>
          <p:cNvPr id="45058" name="Рисунок 4"/>
          <p:cNvPicPr>
            <a:picLocks noChangeAspect="1"/>
          </p:cNvPicPr>
          <p:nvPr/>
        </p:nvPicPr>
        <p:blipFill>
          <a:blip r:embed="rId2"/>
          <a:srcRect/>
          <a:stretch>
            <a:fillRect/>
          </a:stretch>
        </p:blipFill>
        <p:spPr bwMode="auto">
          <a:xfrm>
            <a:off x="1255713" y="260350"/>
            <a:ext cx="7632700" cy="5486400"/>
          </a:xfrm>
          <a:prstGeom prst="rect">
            <a:avLst/>
          </a:prstGeom>
          <a:noFill/>
          <a:ln w="9525">
            <a:noFill/>
            <a:miter lim="800000"/>
            <a:headEnd/>
            <a:tailEnd/>
          </a:ln>
        </p:spPr>
      </p:pic>
      <p:sp>
        <p:nvSpPr>
          <p:cNvPr id="45059" name="TextBox 2"/>
          <p:cNvSpPr txBox="1">
            <a:spLocks noChangeArrowheads="1"/>
          </p:cNvSpPr>
          <p:nvPr/>
        </p:nvSpPr>
        <p:spPr bwMode="auto">
          <a:xfrm>
            <a:off x="750888" y="5746750"/>
            <a:ext cx="9147175" cy="708025"/>
          </a:xfrm>
          <a:prstGeom prst="rect">
            <a:avLst/>
          </a:prstGeom>
          <a:noFill/>
          <a:ln w="9525">
            <a:noFill/>
            <a:miter lim="800000"/>
            <a:headEnd/>
            <a:tailEnd/>
          </a:ln>
        </p:spPr>
        <p:txBody>
          <a:bodyPr wrap="none">
            <a:spAutoFit/>
          </a:bodyPr>
          <a:lstStyle/>
          <a:p>
            <a:r>
              <a:rPr lang="ru-RU" sz="2000"/>
              <a:t>Военные пляски туземцев Южной Новой Зеландии в заливе Королевы Шарлотты,</a:t>
            </a:r>
          </a:p>
          <a:p>
            <a:r>
              <a:rPr lang="ru-RU" sz="2000"/>
              <a:t>30 мая 1820 года. Рисунок П.Н.Михайлова.</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Номер слайда 1"/>
          <p:cNvSpPr>
            <a:spLocks noGrp="1"/>
          </p:cNvSpPr>
          <p:nvPr>
            <p:ph type="sldNum" sz="quarter" idx="12"/>
          </p:nvPr>
        </p:nvSpPr>
        <p:spPr bwMode="auto">
          <a:noFill/>
          <a:ln>
            <a:miter lim="800000"/>
            <a:headEnd/>
            <a:tailEnd/>
          </a:ln>
        </p:spPr>
        <p:txBody>
          <a:bodyPr/>
          <a:lstStyle/>
          <a:p>
            <a:fld id="{587D8286-42D2-4CEA-9788-F948CE3CB4D1}" type="slidenum">
              <a:rPr lang="ru-RU" smtClean="0"/>
              <a:pPr/>
              <a:t>28</a:t>
            </a:fld>
            <a:endParaRPr lang="ru-RU" smtClean="0"/>
          </a:p>
        </p:txBody>
      </p:sp>
      <p:pic>
        <p:nvPicPr>
          <p:cNvPr id="46082" name="Рисунок 2"/>
          <p:cNvPicPr>
            <a:picLocks noChangeAspect="1"/>
          </p:cNvPicPr>
          <p:nvPr/>
        </p:nvPicPr>
        <p:blipFill>
          <a:blip r:embed="rId2"/>
          <a:srcRect/>
          <a:stretch>
            <a:fillRect/>
          </a:stretch>
        </p:blipFill>
        <p:spPr bwMode="auto">
          <a:xfrm>
            <a:off x="1762125" y="260350"/>
            <a:ext cx="6810375" cy="5608638"/>
          </a:xfrm>
          <a:prstGeom prst="rect">
            <a:avLst/>
          </a:prstGeom>
          <a:noFill/>
          <a:ln w="9525">
            <a:noFill/>
            <a:miter lim="800000"/>
            <a:headEnd/>
            <a:tailEnd/>
          </a:ln>
        </p:spPr>
      </p:pic>
      <p:sp>
        <p:nvSpPr>
          <p:cNvPr id="46083" name="TextBox 3"/>
          <p:cNvSpPr txBox="1">
            <a:spLocks noChangeArrowheads="1"/>
          </p:cNvSpPr>
          <p:nvPr/>
        </p:nvSpPr>
        <p:spPr bwMode="auto">
          <a:xfrm>
            <a:off x="147638" y="5995988"/>
            <a:ext cx="10139362" cy="461962"/>
          </a:xfrm>
          <a:prstGeom prst="rect">
            <a:avLst/>
          </a:prstGeom>
          <a:noFill/>
          <a:ln w="9525">
            <a:noFill/>
            <a:miter lim="800000"/>
            <a:headEnd/>
            <a:tailEnd/>
          </a:ln>
        </p:spPr>
        <p:txBody>
          <a:bodyPr wrap="none">
            <a:spAutoFit/>
          </a:bodyPr>
          <a:lstStyle/>
          <a:p>
            <a:r>
              <a:rPr lang="ru-RU" sz="2400"/>
              <a:t>Маршрут антарктической экспедиции Ф.Ф.Беллинсгаузена и М.П.Лазарева  </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Номер слайда 1"/>
          <p:cNvSpPr>
            <a:spLocks noGrp="1"/>
          </p:cNvSpPr>
          <p:nvPr>
            <p:ph type="sldNum" sz="quarter" idx="12"/>
          </p:nvPr>
        </p:nvSpPr>
        <p:spPr bwMode="auto">
          <a:noFill/>
          <a:ln>
            <a:miter lim="800000"/>
            <a:headEnd/>
            <a:tailEnd/>
          </a:ln>
        </p:spPr>
        <p:txBody>
          <a:bodyPr/>
          <a:lstStyle/>
          <a:p>
            <a:fld id="{76CAB988-EE8D-43F9-B490-6AD40FE83140}" type="slidenum">
              <a:rPr lang="ru-RU" smtClean="0"/>
              <a:pPr/>
              <a:t>29</a:t>
            </a:fld>
            <a:endParaRPr lang="ru-RU" smtClean="0"/>
          </a:p>
        </p:txBody>
      </p:sp>
      <p:pic>
        <p:nvPicPr>
          <p:cNvPr id="47106" name="Рисунок 2"/>
          <p:cNvPicPr>
            <a:picLocks noChangeAspect="1"/>
          </p:cNvPicPr>
          <p:nvPr/>
        </p:nvPicPr>
        <p:blipFill>
          <a:blip r:embed="rId2"/>
          <a:srcRect/>
          <a:stretch>
            <a:fillRect/>
          </a:stretch>
        </p:blipFill>
        <p:spPr bwMode="auto">
          <a:xfrm>
            <a:off x="1905000" y="209550"/>
            <a:ext cx="6667500" cy="5680075"/>
          </a:xfrm>
          <a:prstGeom prst="rect">
            <a:avLst/>
          </a:prstGeom>
          <a:noFill/>
          <a:ln w="9525">
            <a:noFill/>
            <a:miter lim="800000"/>
            <a:headEnd/>
            <a:tailEnd/>
          </a:ln>
        </p:spPr>
      </p:pic>
      <p:sp>
        <p:nvSpPr>
          <p:cNvPr id="47107" name="TextBox 3"/>
          <p:cNvSpPr txBox="1">
            <a:spLocks noChangeArrowheads="1"/>
          </p:cNvSpPr>
          <p:nvPr/>
        </p:nvSpPr>
        <p:spPr bwMode="auto">
          <a:xfrm>
            <a:off x="206375" y="5908675"/>
            <a:ext cx="10079038" cy="708025"/>
          </a:xfrm>
          <a:prstGeom prst="rect">
            <a:avLst/>
          </a:prstGeom>
          <a:noFill/>
          <a:ln w="9525">
            <a:noFill/>
            <a:miter lim="800000"/>
            <a:headEnd/>
            <a:tailEnd/>
          </a:ln>
        </p:spPr>
        <p:txBody>
          <a:bodyPr wrap="none">
            <a:spAutoFit/>
          </a:bodyPr>
          <a:lstStyle/>
          <a:p>
            <a:r>
              <a:rPr lang="ru-RU" sz="2000"/>
              <a:t>Титульный лист «Атласа к путешествию капитана Беллинсгаузена в Южном Ледовитом </a:t>
            </a:r>
          </a:p>
          <a:p>
            <a:r>
              <a:rPr lang="ru-RU" sz="2000"/>
              <a:t>океане и вокруг света в продолжении 1819, 1820 и 1821 годов». Санкт-Петербург, 1831 год.</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Номер слайда 1"/>
          <p:cNvSpPr>
            <a:spLocks noGrp="1"/>
          </p:cNvSpPr>
          <p:nvPr>
            <p:ph type="sldNum" sz="quarter" idx="12"/>
          </p:nvPr>
        </p:nvSpPr>
        <p:spPr bwMode="auto">
          <a:noFill/>
          <a:ln>
            <a:miter lim="800000"/>
            <a:headEnd/>
            <a:tailEnd/>
          </a:ln>
        </p:spPr>
        <p:txBody>
          <a:bodyPr/>
          <a:lstStyle/>
          <a:p>
            <a:fld id="{C0522268-6346-40CB-8194-5973954D9B63}" type="slidenum">
              <a:rPr lang="ru-RU" smtClean="0"/>
              <a:pPr/>
              <a:t>3</a:t>
            </a:fld>
            <a:endParaRPr lang="ru-RU" smtClean="0"/>
          </a:p>
        </p:txBody>
      </p:sp>
      <p:pic>
        <p:nvPicPr>
          <p:cNvPr id="18434" name="Рисунок 2"/>
          <p:cNvPicPr>
            <a:picLocks noChangeAspect="1"/>
          </p:cNvPicPr>
          <p:nvPr/>
        </p:nvPicPr>
        <p:blipFill>
          <a:blip r:embed="rId2"/>
          <a:srcRect/>
          <a:stretch>
            <a:fillRect/>
          </a:stretch>
        </p:blipFill>
        <p:spPr bwMode="auto">
          <a:xfrm>
            <a:off x="1304925" y="196850"/>
            <a:ext cx="7346950" cy="5407025"/>
          </a:xfrm>
          <a:prstGeom prst="rect">
            <a:avLst/>
          </a:prstGeom>
          <a:noFill/>
          <a:ln w="9525">
            <a:noFill/>
            <a:miter lim="800000"/>
            <a:headEnd/>
            <a:tailEnd/>
          </a:ln>
        </p:spPr>
      </p:pic>
      <p:sp>
        <p:nvSpPr>
          <p:cNvPr id="18435" name="TextBox 3"/>
          <p:cNvSpPr txBox="1">
            <a:spLocks noChangeArrowheads="1"/>
          </p:cNvSpPr>
          <p:nvPr/>
        </p:nvSpPr>
        <p:spPr bwMode="auto">
          <a:xfrm>
            <a:off x="174625" y="5603875"/>
            <a:ext cx="16954500" cy="1201738"/>
          </a:xfrm>
          <a:prstGeom prst="rect">
            <a:avLst/>
          </a:prstGeom>
          <a:noFill/>
          <a:ln w="9525">
            <a:noFill/>
            <a:miter lim="800000"/>
            <a:headEnd/>
            <a:tailEnd/>
          </a:ln>
        </p:spPr>
        <p:txBody>
          <a:bodyPr>
            <a:spAutoFit/>
          </a:bodyPr>
          <a:lstStyle/>
          <a:p>
            <a:r>
              <a:rPr lang="ru-RU" sz="1800"/>
              <a:t>Де Траверсе считал, что флот не может совсем обходиться без учений. Флот должен сохранять свою </a:t>
            </a:r>
          </a:p>
          <a:p>
            <a:r>
              <a:rPr lang="ru-RU" sz="1800"/>
              <a:t>роль стража Финского залива и Санкт-Петербурга, – повторял он. Но из-за отсутствия должного </a:t>
            </a:r>
          </a:p>
          <a:p>
            <a:r>
              <a:rPr lang="ru-RU" sz="1800"/>
              <a:t>финансирования после разорительной Отечественной войны 1812 года, все маневры проводились </a:t>
            </a:r>
          </a:p>
          <a:p>
            <a:r>
              <a:rPr lang="ru-RU" sz="1800"/>
              <a:t>в Финском заливе близ устья Невы. Так и родилось ироничное понятие – «Маркизова лужа». </a:t>
            </a:r>
          </a:p>
        </p:txBody>
      </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Номер слайда 1"/>
          <p:cNvSpPr>
            <a:spLocks noGrp="1"/>
          </p:cNvSpPr>
          <p:nvPr>
            <p:ph type="sldNum" sz="quarter" idx="12"/>
          </p:nvPr>
        </p:nvSpPr>
        <p:spPr bwMode="auto">
          <a:noFill/>
          <a:ln>
            <a:miter lim="800000"/>
            <a:headEnd/>
            <a:tailEnd/>
          </a:ln>
        </p:spPr>
        <p:txBody>
          <a:bodyPr/>
          <a:lstStyle/>
          <a:p>
            <a:fld id="{E6E016F0-7DA5-4B7E-984F-3F61239F3D73}" type="slidenum">
              <a:rPr lang="ru-RU" smtClean="0"/>
              <a:pPr/>
              <a:t>30</a:t>
            </a:fld>
            <a:endParaRPr lang="ru-RU" smtClean="0"/>
          </a:p>
        </p:txBody>
      </p:sp>
      <p:pic>
        <p:nvPicPr>
          <p:cNvPr id="48130" name="Рисунок 2"/>
          <p:cNvPicPr>
            <a:picLocks noChangeAspect="1"/>
          </p:cNvPicPr>
          <p:nvPr/>
        </p:nvPicPr>
        <p:blipFill>
          <a:blip r:embed="rId2"/>
          <a:srcRect/>
          <a:stretch>
            <a:fillRect/>
          </a:stretch>
        </p:blipFill>
        <p:spPr bwMode="auto">
          <a:xfrm>
            <a:off x="247650" y="361950"/>
            <a:ext cx="4522788" cy="5994400"/>
          </a:xfrm>
          <a:prstGeom prst="rect">
            <a:avLst/>
          </a:prstGeom>
          <a:noFill/>
          <a:ln w="9525">
            <a:noFill/>
            <a:miter lim="800000"/>
            <a:headEnd/>
            <a:tailEnd/>
          </a:ln>
        </p:spPr>
      </p:pic>
      <p:sp>
        <p:nvSpPr>
          <p:cNvPr id="48131" name="TextBox 3"/>
          <p:cNvSpPr txBox="1">
            <a:spLocks noChangeArrowheads="1"/>
          </p:cNvSpPr>
          <p:nvPr/>
        </p:nvSpPr>
        <p:spPr bwMode="auto">
          <a:xfrm>
            <a:off x="4927600" y="361950"/>
            <a:ext cx="5156200" cy="5878513"/>
          </a:xfrm>
          <a:prstGeom prst="rect">
            <a:avLst/>
          </a:prstGeom>
          <a:noFill/>
          <a:ln w="9525">
            <a:noFill/>
            <a:miter lim="800000"/>
            <a:headEnd/>
            <a:tailEnd/>
          </a:ln>
        </p:spPr>
        <p:txBody>
          <a:bodyPr>
            <a:spAutoFit/>
          </a:bodyPr>
          <a:lstStyle/>
          <a:p>
            <a:r>
              <a:rPr lang="ru-RU" sz="2400" b="1"/>
              <a:t>Жан-Батист де Траверсе</a:t>
            </a:r>
            <a:r>
              <a:rPr lang="ru-RU" sz="2400"/>
              <a:t>,</a:t>
            </a:r>
          </a:p>
          <a:p>
            <a:r>
              <a:rPr lang="ru-RU" sz="2400"/>
              <a:t>в русской службе – </a:t>
            </a:r>
          </a:p>
          <a:p>
            <a:r>
              <a:rPr lang="ru-RU" sz="2400" b="1"/>
              <a:t>Иван Иванович де Траверсе </a:t>
            </a:r>
            <a:r>
              <a:rPr lang="ru-RU" sz="2400"/>
              <a:t>(1754-1831), морской министр России в</a:t>
            </a:r>
          </a:p>
          <a:p>
            <a:r>
              <a:rPr lang="ru-RU" sz="2400"/>
              <a:t>1809-1828 гг.</a:t>
            </a:r>
          </a:p>
          <a:p>
            <a:r>
              <a:rPr lang="ru-RU" sz="2000"/>
              <a:t>Потрет работы неизвестного художника (сделан в молодые годы де Траверсе).</a:t>
            </a:r>
          </a:p>
          <a:p>
            <a:r>
              <a:rPr lang="ru-RU" sz="2400"/>
              <a:t>«Русский француз» де Траверсе хотя и плохо владел русским языком, сделал много полезного для Русского флота – организовал ряд кругосветных путешествий, строил береговые укрепления и портовую инфраструктуру и был инициатором создания современного парового флота России.</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Номер слайда 1"/>
          <p:cNvSpPr>
            <a:spLocks noGrp="1"/>
          </p:cNvSpPr>
          <p:nvPr>
            <p:ph type="sldNum" sz="quarter" idx="12"/>
          </p:nvPr>
        </p:nvSpPr>
        <p:spPr bwMode="auto">
          <a:noFill/>
          <a:ln>
            <a:miter lim="800000"/>
            <a:headEnd/>
            <a:tailEnd/>
          </a:ln>
        </p:spPr>
        <p:txBody>
          <a:bodyPr/>
          <a:lstStyle/>
          <a:p>
            <a:fld id="{1F183DF2-AD26-46FE-938F-DDDC8F635F9D}" type="slidenum">
              <a:rPr lang="ru-RU" smtClean="0"/>
              <a:pPr/>
              <a:t>31</a:t>
            </a:fld>
            <a:endParaRPr lang="ru-RU" smtClean="0"/>
          </a:p>
        </p:txBody>
      </p:sp>
      <p:pic>
        <p:nvPicPr>
          <p:cNvPr id="49154" name="Рисунок 2"/>
          <p:cNvPicPr>
            <a:picLocks noChangeAspect="1"/>
          </p:cNvPicPr>
          <p:nvPr/>
        </p:nvPicPr>
        <p:blipFill>
          <a:blip r:embed="rId2"/>
          <a:srcRect/>
          <a:stretch>
            <a:fillRect/>
          </a:stretch>
        </p:blipFill>
        <p:spPr bwMode="auto">
          <a:xfrm>
            <a:off x="111125" y="163513"/>
            <a:ext cx="2725738" cy="3625850"/>
          </a:xfrm>
          <a:prstGeom prst="rect">
            <a:avLst/>
          </a:prstGeom>
          <a:noFill/>
          <a:ln w="9525">
            <a:noFill/>
            <a:miter lim="800000"/>
            <a:headEnd/>
            <a:tailEnd/>
          </a:ln>
        </p:spPr>
      </p:pic>
      <p:pic>
        <p:nvPicPr>
          <p:cNvPr id="49155" name="Рисунок 3"/>
          <p:cNvPicPr>
            <a:picLocks noChangeAspect="1"/>
          </p:cNvPicPr>
          <p:nvPr/>
        </p:nvPicPr>
        <p:blipFill>
          <a:blip r:embed="rId3"/>
          <a:srcRect/>
          <a:stretch>
            <a:fillRect/>
          </a:stretch>
        </p:blipFill>
        <p:spPr bwMode="auto">
          <a:xfrm>
            <a:off x="5002213" y="765175"/>
            <a:ext cx="2389187" cy="2820988"/>
          </a:xfrm>
          <a:prstGeom prst="rect">
            <a:avLst/>
          </a:prstGeom>
          <a:noFill/>
          <a:ln w="9525">
            <a:noFill/>
            <a:miter lim="800000"/>
            <a:headEnd/>
            <a:tailEnd/>
          </a:ln>
        </p:spPr>
      </p:pic>
      <p:pic>
        <p:nvPicPr>
          <p:cNvPr id="49156" name="Рисунок 4"/>
          <p:cNvPicPr>
            <a:picLocks noChangeAspect="1"/>
          </p:cNvPicPr>
          <p:nvPr/>
        </p:nvPicPr>
        <p:blipFill>
          <a:blip r:embed="rId4"/>
          <a:srcRect/>
          <a:stretch>
            <a:fillRect/>
          </a:stretch>
        </p:blipFill>
        <p:spPr bwMode="auto">
          <a:xfrm>
            <a:off x="7372350" y="163513"/>
            <a:ext cx="2933700" cy="3697287"/>
          </a:xfrm>
          <a:prstGeom prst="rect">
            <a:avLst/>
          </a:prstGeom>
          <a:noFill/>
          <a:ln w="9525">
            <a:noFill/>
            <a:miter lim="800000"/>
            <a:headEnd/>
            <a:tailEnd/>
          </a:ln>
        </p:spPr>
      </p:pic>
      <p:pic>
        <p:nvPicPr>
          <p:cNvPr id="49157" name="Рисунок 5"/>
          <p:cNvPicPr>
            <a:picLocks noChangeAspect="1"/>
          </p:cNvPicPr>
          <p:nvPr/>
        </p:nvPicPr>
        <p:blipFill>
          <a:blip r:embed="rId5"/>
          <a:srcRect/>
          <a:stretch>
            <a:fillRect/>
          </a:stretch>
        </p:blipFill>
        <p:spPr bwMode="auto">
          <a:xfrm>
            <a:off x="2871788" y="765175"/>
            <a:ext cx="2336800" cy="2820988"/>
          </a:xfrm>
          <a:prstGeom prst="rect">
            <a:avLst/>
          </a:prstGeom>
          <a:noFill/>
          <a:ln w="9525">
            <a:noFill/>
            <a:miter lim="800000"/>
            <a:headEnd/>
            <a:tailEnd/>
          </a:ln>
        </p:spPr>
      </p:pic>
      <p:pic>
        <p:nvPicPr>
          <p:cNvPr id="49158" name="Рисунок 6"/>
          <p:cNvPicPr>
            <a:picLocks noChangeAspect="1"/>
          </p:cNvPicPr>
          <p:nvPr/>
        </p:nvPicPr>
        <p:blipFill>
          <a:blip r:embed="rId6"/>
          <a:srcRect/>
          <a:stretch>
            <a:fillRect/>
          </a:stretch>
        </p:blipFill>
        <p:spPr bwMode="auto">
          <a:xfrm>
            <a:off x="7673975" y="3932238"/>
            <a:ext cx="2116138" cy="2819400"/>
          </a:xfrm>
          <a:prstGeom prst="rect">
            <a:avLst/>
          </a:prstGeom>
          <a:noFill/>
          <a:ln w="9525">
            <a:noFill/>
            <a:miter lim="800000"/>
            <a:headEnd/>
            <a:tailEnd/>
          </a:ln>
        </p:spPr>
      </p:pic>
      <p:sp>
        <p:nvSpPr>
          <p:cNvPr id="49159" name="TextBox 8"/>
          <p:cNvSpPr txBox="1">
            <a:spLocks noChangeArrowheads="1"/>
          </p:cNvSpPr>
          <p:nvPr/>
        </p:nvSpPr>
        <p:spPr bwMode="auto">
          <a:xfrm>
            <a:off x="2854325" y="57150"/>
            <a:ext cx="4500563" cy="708025"/>
          </a:xfrm>
          <a:prstGeom prst="rect">
            <a:avLst/>
          </a:prstGeom>
          <a:noFill/>
          <a:ln w="9525">
            <a:noFill/>
            <a:miter lim="800000"/>
            <a:headEnd/>
            <a:tailEnd/>
          </a:ln>
        </p:spPr>
        <p:txBody>
          <a:bodyPr>
            <a:spAutoFit/>
          </a:bodyPr>
          <a:lstStyle/>
          <a:p>
            <a:r>
              <a:rPr lang="ru-RU" sz="2000"/>
              <a:t>Русские мореплаватели и флотоводцы: соратники и друзья де Траверсе</a:t>
            </a:r>
          </a:p>
        </p:txBody>
      </p:sp>
      <p:sp>
        <p:nvSpPr>
          <p:cNvPr id="49160" name="TextBox 9"/>
          <p:cNvSpPr txBox="1">
            <a:spLocks noChangeArrowheads="1"/>
          </p:cNvSpPr>
          <p:nvPr/>
        </p:nvSpPr>
        <p:spPr bwMode="auto">
          <a:xfrm>
            <a:off x="2881313" y="3586163"/>
            <a:ext cx="4392612" cy="1200150"/>
          </a:xfrm>
          <a:prstGeom prst="rect">
            <a:avLst/>
          </a:prstGeom>
          <a:noFill/>
          <a:ln w="9525">
            <a:noFill/>
            <a:miter lim="800000"/>
            <a:headEnd/>
            <a:tailEnd/>
          </a:ln>
        </p:spPr>
        <p:txBody>
          <a:bodyPr>
            <a:spAutoFit/>
          </a:bodyPr>
          <a:lstStyle/>
          <a:p>
            <a:r>
              <a:rPr lang="ru-RU" sz="1800"/>
              <a:t>Слева направо, верхний ряд): И.Ф.Крузенштерн, В.М.Головнин, </a:t>
            </a:r>
          </a:p>
          <a:p>
            <a:r>
              <a:rPr lang="ru-RU" sz="1800"/>
              <a:t>П.В.Чичагов, А.С.Грейг;</a:t>
            </a:r>
          </a:p>
          <a:p>
            <a:r>
              <a:rPr lang="ru-RU" sz="1800"/>
              <a:t>Нижний ряд: Ф.П.Литке, О.Е.Коцебу,.</a:t>
            </a:r>
          </a:p>
        </p:txBody>
      </p:sp>
      <p:pic>
        <p:nvPicPr>
          <p:cNvPr id="49161" name="Рисунок 7"/>
          <p:cNvPicPr>
            <a:picLocks noChangeAspect="1"/>
          </p:cNvPicPr>
          <p:nvPr/>
        </p:nvPicPr>
        <p:blipFill>
          <a:blip r:embed="rId7"/>
          <a:srcRect/>
          <a:stretch>
            <a:fillRect/>
          </a:stretch>
        </p:blipFill>
        <p:spPr bwMode="auto">
          <a:xfrm>
            <a:off x="501650" y="3822700"/>
            <a:ext cx="1943100" cy="2900363"/>
          </a:xfrm>
          <a:prstGeom prst="rect">
            <a:avLst/>
          </a:prstGeom>
          <a:noFill/>
          <a:ln w="9525">
            <a:noFill/>
            <a:miter lim="800000"/>
            <a:headEnd/>
            <a:tailEnd/>
          </a:ln>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Номер слайда 1"/>
          <p:cNvSpPr>
            <a:spLocks noGrp="1"/>
          </p:cNvSpPr>
          <p:nvPr>
            <p:ph type="sldNum" sz="quarter" idx="12"/>
          </p:nvPr>
        </p:nvSpPr>
        <p:spPr bwMode="auto">
          <a:noFill/>
          <a:ln>
            <a:miter lim="800000"/>
            <a:headEnd/>
            <a:tailEnd/>
          </a:ln>
        </p:spPr>
        <p:txBody>
          <a:bodyPr/>
          <a:lstStyle/>
          <a:p>
            <a:fld id="{2A4D37ED-5235-4514-9D0E-9F47CA3C4BB8}" type="slidenum">
              <a:rPr lang="ru-RU" smtClean="0"/>
              <a:pPr/>
              <a:t>32</a:t>
            </a:fld>
            <a:endParaRPr lang="ru-RU" smtClean="0"/>
          </a:p>
        </p:txBody>
      </p:sp>
      <p:pic>
        <p:nvPicPr>
          <p:cNvPr id="50178" name="Рисунок 2"/>
          <p:cNvPicPr>
            <a:picLocks noChangeAspect="1"/>
          </p:cNvPicPr>
          <p:nvPr/>
        </p:nvPicPr>
        <p:blipFill>
          <a:blip r:embed="rId2"/>
          <a:srcRect/>
          <a:stretch>
            <a:fillRect/>
          </a:stretch>
        </p:blipFill>
        <p:spPr bwMode="auto">
          <a:xfrm>
            <a:off x="174625" y="101600"/>
            <a:ext cx="4756150" cy="6461125"/>
          </a:xfrm>
          <a:prstGeom prst="rect">
            <a:avLst/>
          </a:prstGeom>
          <a:noFill/>
          <a:ln w="9525">
            <a:noFill/>
            <a:miter lim="800000"/>
            <a:headEnd/>
            <a:tailEnd/>
          </a:ln>
        </p:spPr>
      </p:pic>
      <p:sp>
        <p:nvSpPr>
          <p:cNvPr id="50179" name="TextBox 3"/>
          <p:cNvSpPr txBox="1">
            <a:spLocks noChangeArrowheads="1"/>
          </p:cNvSpPr>
          <p:nvPr/>
        </p:nvSpPr>
        <p:spPr bwMode="auto">
          <a:xfrm>
            <a:off x="5246688" y="331788"/>
            <a:ext cx="4937125" cy="6186487"/>
          </a:xfrm>
          <a:prstGeom prst="rect">
            <a:avLst/>
          </a:prstGeom>
          <a:noFill/>
          <a:ln w="9525">
            <a:noFill/>
            <a:miter lim="800000"/>
            <a:headEnd/>
            <a:tailEnd/>
          </a:ln>
        </p:spPr>
        <p:txBody>
          <a:bodyPr>
            <a:spAutoFit/>
          </a:bodyPr>
          <a:lstStyle/>
          <a:p>
            <a:r>
              <a:rPr lang="ru-RU" sz="2400" b="1"/>
              <a:t>Антон Васильевич Моллер </a:t>
            </a:r>
          </a:p>
          <a:p>
            <a:r>
              <a:rPr lang="ru-RU" sz="2400" b="1"/>
              <a:t>(Беренд Отто фон Мёллер) </a:t>
            </a:r>
          </a:p>
          <a:p>
            <a:r>
              <a:rPr lang="ru-RU" sz="2400"/>
              <a:t>(1764-1848), морской министр России в 1828-1836 гг.</a:t>
            </a:r>
          </a:p>
          <a:p>
            <a:r>
              <a:rPr lang="ru-RU" sz="2000"/>
              <a:t>(Портрет работы неизвестного художника).</a:t>
            </a:r>
          </a:p>
          <a:p>
            <a:endParaRPr lang="ru-RU" sz="2000"/>
          </a:p>
          <a:p>
            <a:r>
              <a:rPr lang="ru-RU" sz="2000"/>
              <a:t>Моллер добился передачи в ведение морского министерства корабельных лесов, преобразовал морской кадетский корпус, при котором с 1829 года учреждены офицерские классы, корпус флотских штурманов, учебный морской рабочий экипаж, готовивший корабельных инженеров. Однако честный, но консервативный Моллер не считал первоочередной надобностью развитие парового флота, поэтому по количеству пароходофрегатов Русский флот сильно уступал другим державам Европы.</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Номер слайда 1"/>
          <p:cNvSpPr>
            <a:spLocks noGrp="1"/>
          </p:cNvSpPr>
          <p:nvPr>
            <p:ph type="sldNum" sz="quarter" idx="12"/>
          </p:nvPr>
        </p:nvSpPr>
        <p:spPr bwMode="auto">
          <a:noFill/>
          <a:ln>
            <a:miter lim="800000"/>
            <a:headEnd/>
            <a:tailEnd/>
          </a:ln>
        </p:spPr>
        <p:txBody>
          <a:bodyPr/>
          <a:lstStyle/>
          <a:p>
            <a:fld id="{2725D10F-BDF1-4096-8E7E-BF7CE04B78A7}" type="slidenum">
              <a:rPr lang="ru-RU" smtClean="0"/>
              <a:pPr/>
              <a:t>33</a:t>
            </a:fld>
            <a:endParaRPr lang="ru-RU" smtClean="0"/>
          </a:p>
        </p:txBody>
      </p:sp>
      <p:pic>
        <p:nvPicPr>
          <p:cNvPr id="51202" name="Рисунок 2"/>
          <p:cNvPicPr>
            <a:picLocks noChangeAspect="1"/>
          </p:cNvPicPr>
          <p:nvPr/>
        </p:nvPicPr>
        <p:blipFill>
          <a:blip r:embed="rId2"/>
          <a:srcRect/>
          <a:stretch>
            <a:fillRect/>
          </a:stretch>
        </p:blipFill>
        <p:spPr bwMode="auto">
          <a:xfrm>
            <a:off x="247650" y="179388"/>
            <a:ext cx="4638675" cy="6418262"/>
          </a:xfrm>
          <a:prstGeom prst="rect">
            <a:avLst/>
          </a:prstGeom>
          <a:noFill/>
          <a:ln w="9525">
            <a:noFill/>
            <a:miter lim="800000"/>
            <a:headEnd/>
            <a:tailEnd/>
          </a:ln>
        </p:spPr>
      </p:pic>
      <p:sp>
        <p:nvSpPr>
          <p:cNvPr id="51203" name="TextBox 3"/>
          <p:cNvSpPr txBox="1">
            <a:spLocks noChangeArrowheads="1"/>
          </p:cNvSpPr>
          <p:nvPr/>
        </p:nvSpPr>
        <p:spPr bwMode="auto">
          <a:xfrm>
            <a:off x="5072063" y="179388"/>
            <a:ext cx="4967287" cy="5632450"/>
          </a:xfrm>
          <a:prstGeom prst="rect">
            <a:avLst/>
          </a:prstGeom>
          <a:noFill/>
          <a:ln w="9525">
            <a:noFill/>
            <a:miter lim="800000"/>
            <a:headEnd/>
            <a:tailEnd/>
          </a:ln>
        </p:spPr>
        <p:txBody>
          <a:bodyPr>
            <a:spAutoFit/>
          </a:bodyPr>
          <a:lstStyle/>
          <a:p>
            <a:r>
              <a:rPr lang="ru-RU" sz="2400" b="1"/>
              <a:t>Александр Сергеевич Меншиков</a:t>
            </a:r>
          </a:p>
          <a:p>
            <a:r>
              <a:rPr lang="ru-RU" sz="2400"/>
              <a:t>(1787-1869), начальник Главного морского штаба и член кабинета министров с 1827 г. Морской министр России в 1836-1855 гг. </a:t>
            </a:r>
          </a:p>
          <a:p>
            <a:r>
              <a:rPr lang="ru-RU" sz="2000"/>
              <a:t>Портрет работы Д.Доу. 1826 г.</a:t>
            </a:r>
          </a:p>
          <a:p>
            <a:endParaRPr lang="ru-RU" sz="2000"/>
          </a:p>
          <a:p>
            <a:r>
              <a:rPr lang="ru-RU" sz="2000"/>
              <a:t>А.С. Меншиков был агентом </a:t>
            </a:r>
          </a:p>
          <a:p>
            <a:r>
              <a:rPr lang="ru-RU" sz="2000"/>
              <a:t>проанглийской партии при царском </a:t>
            </a:r>
          </a:p>
          <a:p>
            <a:r>
              <a:rPr lang="ru-RU" sz="2000"/>
              <a:t>дворе. Он затормозил развитие </a:t>
            </a:r>
          </a:p>
          <a:p>
            <a:r>
              <a:rPr lang="ru-RU" sz="2000"/>
              <a:t>парового флота в России, начатое </a:t>
            </a:r>
          </a:p>
          <a:p>
            <a:r>
              <a:rPr lang="ru-RU" sz="2000"/>
              <a:t>маркизом де Траверсе, и свернул </a:t>
            </a:r>
          </a:p>
          <a:p>
            <a:r>
              <a:rPr lang="ru-RU" sz="2000"/>
              <a:t>многие из его начинаний. </a:t>
            </a:r>
          </a:p>
          <a:p>
            <a:r>
              <a:rPr lang="ru-RU" sz="2000"/>
              <a:t>В результате уровень оснащения </a:t>
            </a:r>
          </a:p>
          <a:p>
            <a:r>
              <a:rPr lang="ru-RU" sz="2000"/>
              <a:t>Русского флота к началу Крымской </a:t>
            </a:r>
          </a:p>
          <a:p>
            <a:r>
              <a:rPr lang="ru-RU" sz="2000"/>
              <a:t>войны 1853-1856 гг. был значительно ниже, чем у других европейских держав.</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Номер слайда 1"/>
          <p:cNvSpPr>
            <a:spLocks noGrp="1"/>
          </p:cNvSpPr>
          <p:nvPr>
            <p:ph type="sldNum" sz="quarter" idx="12"/>
          </p:nvPr>
        </p:nvSpPr>
        <p:spPr bwMode="auto">
          <a:noFill/>
          <a:ln>
            <a:miter lim="800000"/>
            <a:headEnd/>
            <a:tailEnd/>
          </a:ln>
        </p:spPr>
        <p:txBody>
          <a:bodyPr/>
          <a:lstStyle/>
          <a:p>
            <a:fld id="{3AAB8D73-433A-4736-9824-78A747BCEF86}" type="slidenum">
              <a:rPr lang="ru-RU" smtClean="0"/>
              <a:pPr/>
              <a:t>34</a:t>
            </a:fld>
            <a:endParaRPr lang="ru-RU" smtClean="0"/>
          </a:p>
        </p:txBody>
      </p:sp>
      <p:pic>
        <p:nvPicPr>
          <p:cNvPr id="52226" name="Рисунок 2"/>
          <p:cNvPicPr>
            <a:picLocks noChangeAspect="1"/>
          </p:cNvPicPr>
          <p:nvPr/>
        </p:nvPicPr>
        <p:blipFill>
          <a:blip r:embed="rId2"/>
          <a:srcRect/>
          <a:stretch>
            <a:fillRect/>
          </a:stretch>
        </p:blipFill>
        <p:spPr bwMode="auto">
          <a:xfrm>
            <a:off x="5503863" y="331788"/>
            <a:ext cx="4503737" cy="6207125"/>
          </a:xfrm>
          <a:prstGeom prst="rect">
            <a:avLst/>
          </a:prstGeom>
          <a:noFill/>
          <a:ln w="9525">
            <a:noFill/>
            <a:miter lim="800000"/>
            <a:headEnd/>
            <a:tailEnd/>
          </a:ln>
        </p:spPr>
      </p:pic>
      <p:sp>
        <p:nvSpPr>
          <p:cNvPr id="52227" name="TextBox 3"/>
          <p:cNvSpPr txBox="1">
            <a:spLocks noChangeArrowheads="1"/>
          </p:cNvSpPr>
          <p:nvPr/>
        </p:nvSpPr>
        <p:spPr bwMode="auto">
          <a:xfrm>
            <a:off x="215900" y="331788"/>
            <a:ext cx="5143500" cy="5816600"/>
          </a:xfrm>
          <a:prstGeom prst="rect">
            <a:avLst/>
          </a:prstGeom>
          <a:noFill/>
          <a:ln w="9525">
            <a:noFill/>
            <a:miter lim="800000"/>
            <a:headEnd/>
            <a:tailEnd/>
          </a:ln>
        </p:spPr>
        <p:txBody>
          <a:bodyPr>
            <a:spAutoFit/>
          </a:bodyPr>
          <a:lstStyle/>
          <a:p>
            <a:r>
              <a:rPr lang="ru-RU" sz="1800"/>
              <a:t>В 1832 году Михаил Лазарев стал начальником штаба Черноморского флота, а в 1833-1850 гг. – командиром Черноморского флота и его портов. На этом посту он продолжил дело маркиза де Траверсе – восстановление портовой инфраструктуры и создание парового флота. </a:t>
            </a:r>
          </a:p>
          <a:p>
            <a:r>
              <a:rPr lang="ru-RU" sz="1800"/>
              <a:t>В феврале 1850 года он начал строительство пароходного завода в Николаеве. Это начинание полностью поддерживал генерал-губернатор Бессарабии и Новороссийска (1823-1854) князь М.С.Воронцов, наместник Кавказа (1844-1854). </a:t>
            </a:r>
          </a:p>
          <a:p>
            <a:r>
              <a:rPr lang="ru-RU" sz="1800"/>
              <a:t>М.П.Лазарев стал истинным продолжателем дела маркиза Ивана Ивановича де Траверсе. </a:t>
            </a:r>
            <a:endParaRPr lang="en-US" sz="1800"/>
          </a:p>
          <a:p>
            <a:r>
              <a:rPr lang="ru-RU" sz="1800"/>
              <a:t>К тому же, Лазарев воспитал целую плеяду талантливых морских офицеров, будущих адмиралов Русского флота – П.С.Нахимова, В.А.Корнилова, Г.И.Бутакова, В.И.Истомина,и многих других.</a:t>
            </a:r>
          </a:p>
          <a:p>
            <a:endParaRPr lang="ru-RU" sz="1600"/>
          </a:p>
          <a:p>
            <a:r>
              <a:rPr lang="ru-RU" sz="1600"/>
              <a:t>Портрет адмирала Михаила Лазарева работы Роберта Шведе, 1844 г.</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Номер слайда 1"/>
          <p:cNvSpPr>
            <a:spLocks noGrp="1"/>
          </p:cNvSpPr>
          <p:nvPr>
            <p:ph type="sldNum" sz="quarter" idx="12"/>
          </p:nvPr>
        </p:nvSpPr>
        <p:spPr bwMode="auto">
          <a:noFill/>
          <a:ln>
            <a:miter lim="800000"/>
            <a:headEnd/>
            <a:tailEnd/>
          </a:ln>
        </p:spPr>
        <p:txBody>
          <a:bodyPr/>
          <a:lstStyle/>
          <a:p>
            <a:fld id="{27D31F64-3198-40C8-B7FE-58389D3251D1}" type="slidenum">
              <a:rPr lang="ru-RU" smtClean="0"/>
              <a:pPr/>
              <a:t>35</a:t>
            </a:fld>
            <a:endParaRPr lang="ru-RU" smtClean="0"/>
          </a:p>
        </p:txBody>
      </p:sp>
      <p:sp>
        <p:nvSpPr>
          <p:cNvPr id="53250" name="TextBox 2"/>
          <p:cNvSpPr txBox="1">
            <a:spLocks noChangeArrowheads="1"/>
          </p:cNvSpPr>
          <p:nvPr/>
        </p:nvSpPr>
        <p:spPr bwMode="auto">
          <a:xfrm>
            <a:off x="788988" y="5184775"/>
            <a:ext cx="8983662" cy="1016000"/>
          </a:xfrm>
          <a:prstGeom prst="rect">
            <a:avLst/>
          </a:prstGeom>
          <a:noFill/>
          <a:ln w="9525">
            <a:noFill/>
            <a:miter lim="800000"/>
            <a:headEnd/>
            <a:tailEnd/>
          </a:ln>
        </p:spPr>
        <p:txBody>
          <a:bodyPr wrap="none">
            <a:spAutoFit/>
          </a:bodyPr>
          <a:lstStyle/>
          <a:p>
            <a:r>
              <a:rPr lang="ru-RU" sz="2000"/>
              <a:t>Плеяда воспитанников адмирала Михаила Петровича Лазарева, а фактически – </a:t>
            </a:r>
          </a:p>
          <a:p>
            <a:r>
              <a:rPr lang="ru-RU" sz="2000"/>
              <a:t>и Ивана Ивановича де Траверсе</a:t>
            </a:r>
            <a:r>
              <a:rPr lang="en-US" sz="2000"/>
              <a:t> (</a:t>
            </a:r>
            <a:r>
              <a:rPr lang="ru-RU" sz="2000"/>
              <a:t>слева направо): </a:t>
            </a:r>
          </a:p>
          <a:p>
            <a:r>
              <a:rPr lang="ru-RU" sz="2000"/>
              <a:t>В.А.Корнилов, П.С.Нахимов, В.И.Истомин</a:t>
            </a:r>
            <a:r>
              <a:rPr lang="en-US" sz="2000"/>
              <a:t>, </a:t>
            </a:r>
            <a:r>
              <a:rPr lang="ru-RU" sz="2000"/>
              <a:t>Г.И.Бутаков…</a:t>
            </a:r>
          </a:p>
        </p:txBody>
      </p:sp>
      <p:pic>
        <p:nvPicPr>
          <p:cNvPr id="53251" name="Рисунок 3"/>
          <p:cNvPicPr>
            <a:picLocks noChangeAspect="1"/>
          </p:cNvPicPr>
          <p:nvPr/>
        </p:nvPicPr>
        <p:blipFill>
          <a:blip r:embed="rId2"/>
          <a:srcRect/>
          <a:stretch>
            <a:fillRect/>
          </a:stretch>
        </p:blipFill>
        <p:spPr bwMode="auto">
          <a:xfrm>
            <a:off x="7839075" y="1412875"/>
            <a:ext cx="2293938" cy="2924175"/>
          </a:xfrm>
          <a:prstGeom prst="rect">
            <a:avLst/>
          </a:prstGeom>
          <a:noFill/>
          <a:ln w="9525">
            <a:noFill/>
            <a:miter lim="800000"/>
            <a:headEnd/>
            <a:tailEnd/>
          </a:ln>
        </p:spPr>
      </p:pic>
      <p:pic>
        <p:nvPicPr>
          <p:cNvPr id="53252" name="Рисунок 4"/>
          <p:cNvPicPr>
            <a:picLocks noChangeAspect="1"/>
          </p:cNvPicPr>
          <p:nvPr/>
        </p:nvPicPr>
        <p:blipFill>
          <a:blip r:embed="rId3"/>
          <a:srcRect/>
          <a:stretch>
            <a:fillRect/>
          </a:stretch>
        </p:blipFill>
        <p:spPr bwMode="auto">
          <a:xfrm>
            <a:off x="5441950" y="393700"/>
            <a:ext cx="2397125" cy="3756025"/>
          </a:xfrm>
          <a:prstGeom prst="rect">
            <a:avLst/>
          </a:prstGeom>
          <a:noFill/>
          <a:ln w="9525">
            <a:noFill/>
            <a:miter lim="800000"/>
            <a:headEnd/>
            <a:tailEnd/>
          </a:ln>
        </p:spPr>
      </p:pic>
      <p:pic>
        <p:nvPicPr>
          <p:cNvPr id="53253" name="Рисунок 6"/>
          <p:cNvPicPr>
            <a:picLocks noChangeAspect="1"/>
          </p:cNvPicPr>
          <p:nvPr/>
        </p:nvPicPr>
        <p:blipFill>
          <a:blip r:embed="rId4"/>
          <a:srcRect/>
          <a:stretch>
            <a:fillRect/>
          </a:stretch>
        </p:blipFill>
        <p:spPr bwMode="auto">
          <a:xfrm>
            <a:off x="301625" y="963613"/>
            <a:ext cx="2963863" cy="4192587"/>
          </a:xfrm>
          <a:prstGeom prst="rect">
            <a:avLst/>
          </a:prstGeom>
          <a:noFill/>
          <a:ln w="9525">
            <a:noFill/>
            <a:miter lim="800000"/>
            <a:headEnd/>
            <a:tailEnd/>
          </a:ln>
        </p:spPr>
      </p:pic>
      <p:pic>
        <p:nvPicPr>
          <p:cNvPr id="53254" name="Рисунок 7"/>
          <p:cNvPicPr>
            <a:picLocks noChangeAspect="1"/>
          </p:cNvPicPr>
          <p:nvPr/>
        </p:nvPicPr>
        <p:blipFill>
          <a:blip r:embed="rId5"/>
          <a:srcRect/>
          <a:stretch>
            <a:fillRect/>
          </a:stretch>
        </p:blipFill>
        <p:spPr bwMode="auto">
          <a:xfrm>
            <a:off x="3265488" y="393700"/>
            <a:ext cx="2190750" cy="2778125"/>
          </a:xfrm>
          <a:prstGeom prst="rect">
            <a:avLst/>
          </a:prstGeom>
          <a:noFill/>
          <a:ln w="9525">
            <a:noFill/>
            <a:miter lim="800000"/>
            <a:headEnd/>
            <a:tailEnd/>
          </a:ln>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Номер слайда 1"/>
          <p:cNvSpPr>
            <a:spLocks noGrp="1"/>
          </p:cNvSpPr>
          <p:nvPr>
            <p:ph type="sldNum" sz="quarter" idx="12"/>
          </p:nvPr>
        </p:nvSpPr>
        <p:spPr bwMode="auto">
          <a:noFill/>
          <a:ln>
            <a:miter lim="800000"/>
            <a:headEnd/>
            <a:tailEnd/>
          </a:ln>
        </p:spPr>
        <p:txBody>
          <a:bodyPr/>
          <a:lstStyle/>
          <a:p>
            <a:fld id="{962CA4A3-0A99-4B8D-BBDE-DDE7E330208E}" type="slidenum">
              <a:rPr lang="ru-RU" smtClean="0"/>
              <a:pPr/>
              <a:t>36</a:t>
            </a:fld>
            <a:endParaRPr lang="ru-RU" smtClean="0"/>
          </a:p>
        </p:txBody>
      </p:sp>
      <p:pic>
        <p:nvPicPr>
          <p:cNvPr id="54274" name="Рисунок 2"/>
          <p:cNvPicPr>
            <a:picLocks noChangeAspect="1"/>
          </p:cNvPicPr>
          <p:nvPr/>
        </p:nvPicPr>
        <p:blipFill>
          <a:blip r:embed="rId2"/>
          <a:srcRect/>
          <a:stretch>
            <a:fillRect/>
          </a:stretch>
        </p:blipFill>
        <p:spPr bwMode="auto">
          <a:xfrm>
            <a:off x="331788" y="188913"/>
            <a:ext cx="3536950" cy="4546600"/>
          </a:xfrm>
          <a:prstGeom prst="rect">
            <a:avLst/>
          </a:prstGeom>
          <a:noFill/>
          <a:ln w="9525">
            <a:noFill/>
            <a:miter lim="800000"/>
            <a:headEnd/>
            <a:tailEnd/>
          </a:ln>
        </p:spPr>
      </p:pic>
      <p:sp>
        <p:nvSpPr>
          <p:cNvPr id="54275" name="Прямоугольник 3"/>
          <p:cNvSpPr>
            <a:spLocks noChangeArrowheads="1"/>
          </p:cNvSpPr>
          <p:nvPr/>
        </p:nvSpPr>
        <p:spPr bwMode="auto">
          <a:xfrm>
            <a:off x="4110038" y="4494213"/>
            <a:ext cx="5929312" cy="2216150"/>
          </a:xfrm>
          <a:prstGeom prst="rect">
            <a:avLst/>
          </a:prstGeom>
          <a:noFill/>
          <a:ln w="9525">
            <a:noFill/>
            <a:miter lim="800000"/>
            <a:headEnd/>
            <a:tailEnd/>
          </a:ln>
        </p:spPr>
        <p:txBody>
          <a:bodyPr>
            <a:spAutoFit/>
          </a:bodyPr>
          <a:lstStyle/>
          <a:p>
            <a:r>
              <a:rPr lang="ru-RU" sz="1800"/>
              <a:t>принял участие в Наваринском сражении 8 (20) октября 1827 г.</a:t>
            </a:r>
          </a:p>
          <a:p>
            <a:r>
              <a:rPr lang="ru-RU" sz="1800"/>
              <a:t>Уволен со службы в 1843 году по приказу А.С.Меншикова за критический отчет о деятельности Морского министерства.</a:t>
            </a:r>
            <a:endParaRPr lang="ru-RU" sz="1600"/>
          </a:p>
          <a:p>
            <a:r>
              <a:rPr lang="ru-RU" sz="1600"/>
              <a:t>Портрет-миниатюра Александра Ивановича де Траверсе младшего (1796—1866). Художник И.А.Винберг, 1837-1838 гг. (Кость, акварель, гуашь). Собрание В.П.Лебедева.</a:t>
            </a:r>
          </a:p>
        </p:txBody>
      </p:sp>
      <p:sp>
        <p:nvSpPr>
          <p:cNvPr id="54276" name="TextBox 4"/>
          <p:cNvSpPr txBox="1">
            <a:spLocks noChangeArrowheads="1"/>
          </p:cNvSpPr>
          <p:nvPr/>
        </p:nvSpPr>
        <p:spPr bwMode="auto">
          <a:xfrm>
            <a:off x="207963" y="4784725"/>
            <a:ext cx="3902075" cy="1938338"/>
          </a:xfrm>
          <a:prstGeom prst="rect">
            <a:avLst/>
          </a:prstGeom>
          <a:noFill/>
          <a:ln w="9525">
            <a:noFill/>
            <a:miter lim="800000"/>
            <a:headEnd/>
            <a:tailEnd/>
          </a:ln>
        </p:spPr>
        <p:txBody>
          <a:bodyPr>
            <a:spAutoFit/>
          </a:bodyPr>
          <a:lstStyle/>
          <a:p>
            <a:r>
              <a:rPr lang="ru-RU" sz="1800"/>
              <a:t>Старший сын, Александр Иванович (Жан Франсуа) де Траверсе (1791-1850) стал впоследствии вице-адмиралом Русского флота. </a:t>
            </a:r>
          </a:p>
          <a:p>
            <a:r>
              <a:rPr lang="ru-RU" sz="1600"/>
              <a:t>Портрет из книги: Шатне, Мадлен Дю. Жан Батист де Траверсе, министр флота российского. М.: Наука, 2003. </a:t>
            </a:r>
          </a:p>
        </p:txBody>
      </p:sp>
      <p:pic>
        <p:nvPicPr>
          <p:cNvPr id="54277" name="Рисунок 5"/>
          <p:cNvPicPr>
            <a:picLocks noChangeAspect="1"/>
          </p:cNvPicPr>
          <p:nvPr/>
        </p:nvPicPr>
        <p:blipFill>
          <a:blip r:embed="rId3"/>
          <a:srcRect/>
          <a:stretch>
            <a:fillRect/>
          </a:stretch>
        </p:blipFill>
        <p:spPr bwMode="auto">
          <a:xfrm>
            <a:off x="6523038" y="169863"/>
            <a:ext cx="3457575" cy="4324350"/>
          </a:xfrm>
          <a:prstGeom prst="rect">
            <a:avLst/>
          </a:prstGeom>
          <a:noFill/>
          <a:ln w="9525">
            <a:noFill/>
            <a:miter lim="800000"/>
            <a:headEnd/>
            <a:tailEnd/>
          </a:ln>
        </p:spPr>
      </p:pic>
      <p:sp>
        <p:nvSpPr>
          <p:cNvPr id="54278" name="TextBox 6"/>
          <p:cNvSpPr txBox="1">
            <a:spLocks noChangeArrowheads="1"/>
          </p:cNvSpPr>
          <p:nvPr/>
        </p:nvSpPr>
        <p:spPr bwMode="auto">
          <a:xfrm>
            <a:off x="4110038" y="857250"/>
            <a:ext cx="2413000" cy="3694113"/>
          </a:xfrm>
          <a:prstGeom prst="rect">
            <a:avLst/>
          </a:prstGeom>
          <a:noFill/>
          <a:ln w="9525">
            <a:noFill/>
            <a:miter lim="800000"/>
            <a:headEnd/>
            <a:tailEnd/>
          </a:ln>
        </p:spPr>
        <p:txBody>
          <a:bodyPr>
            <a:spAutoFit/>
          </a:bodyPr>
          <a:lstStyle/>
          <a:p>
            <a:r>
              <a:rPr lang="ru-RU" sz="1800"/>
              <a:t>К плеяде Лазарева </a:t>
            </a:r>
          </a:p>
          <a:p>
            <a:r>
              <a:rPr lang="ru-RU" sz="1800"/>
              <a:t>можно причислить и </a:t>
            </a:r>
          </a:p>
          <a:p>
            <a:r>
              <a:rPr lang="ru-RU" sz="1800"/>
              <a:t>младшего сына – </a:t>
            </a:r>
          </a:p>
          <a:p>
            <a:r>
              <a:rPr lang="ru-RU" sz="1800"/>
              <a:t>Александра де Траверсе. </a:t>
            </a:r>
          </a:p>
          <a:p>
            <a:r>
              <a:rPr lang="ru-RU" sz="1800"/>
              <a:t>На линкоре «Азов» под </a:t>
            </a:r>
          </a:p>
          <a:p>
            <a:r>
              <a:rPr lang="ru-RU" sz="1800"/>
              <a:t>командованием </a:t>
            </a:r>
          </a:p>
          <a:p>
            <a:r>
              <a:rPr lang="ru-RU" sz="1800"/>
              <a:t>М.П.Лазарева он вместе </a:t>
            </a:r>
          </a:p>
          <a:p>
            <a:r>
              <a:rPr lang="ru-RU" sz="1800"/>
              <a:t>с Нахимовым, </a:t>
            </a:r>
          </a:p>
          <a:p>
            <a:r>
              <a:rPr lang="ru-RU" sz="1800"/>
              <a:t>Корниловым, </a:t>
            </a:r>
          </a:p>
          <a:p>
            <a:r>
              <a:rPr lang="ru-RU" sz="1800"/>
              <a:t>Истоминым, </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Номер слайда 1"/>
          <p:cNvSpPr>
            <a:spLocks noGrp="1"/>
          </p:cNvSpPr>
          <p:nvPr>
            <p:ph type="sldNum" sz="quarter" idx="12"/>
          </p:nvPr>
        </p:nvSpPr>
        <p:spPr bwMode="auto">
          <a:noFill/>
          <a:ln>
            <a:miter lim="800000"/>
            <a:headEnd/>
            <a:tailEnd/>
          </a:ln>
        </p:spPr>
        <p:txBody>
          <a:bodyPr/>
          <a:lstStyle/>
          <a:p>
            <a:fld id="{A89C7531-B31B-4AB9-B576-C8A83DE3B8F8}" type="slidenum">
              <a:rPr lang="ru-RU" smtClean="0"/>
              <a:pPr/>
              <a:t>37</a:t>
            </a:fld>
            <a:endParaRPr lang="ru-RU" smtClean="0"/>
          </a:p>
        </p:txBody>
      </p:sp>
      <p:sp>
        <p:nvSpPr>
          <p:cNvPr id="55298" name="TextBox 2"/>
          <p:cNvSpPr txBox="1">
            <a:spLocks noChangeArrowheads="1"/>
          </p:cNvSpPr>
          <p:nvPr/>
        </p:nvSpPr>
        <p:spPr bwMode="auto">
          <a:xfrm>
            <a:off x="895350" y="5153025"/>
            <a:ext cx="9144000" cy="1570038"/>
          </a:xfrm>
          <a:prstGeom prst="rect">
            <a:avLst/>
          </a:prstGeom>
          <a:noFill/>
          <a:ln w="9525">
            <a:noFill/>
            <a:miter lim="800000"/>
            <a:headEnd/>
            <a:tailEnd/>
          </a:ln>
        </p:spPr>
        <p:txBody>
          <a:bodyPr>
            <a:spAutoFit/>
          </a:bodyPr>
          <a:lstStyle/>
          <a:p>
            <a:r>
              <a:rPr lang="ru-RU" sz="2400"/>
              <a:t>Первый в мировой военно-морской истории бой паровых кораблей:</a:t>
            </a:r>
          </a:p>
          <a:p>
            <a:r>
              <a:rPr lang="ru-RU" sz="2400"/>
              <a:t>русский пароходофрегат «Владимир» сражается с турецким вооруженным пароходом «Перваз-Бахри». 5 (17) ноября 1853 года,</a:t>
            </a:r>
          </a:p>
          <a:p>
            <a:r>
              <a:rPr lang="ru-RU" sz="2400"/>
              <a:t>Крымская война.</a:t>
            </a:r>
            <a:r>
              <a:rPr lang="en-US" sz="2400"/>
              <a:t> </a:t>
            </a:r>
            <a:r>
              <a:rPr lang="ru-RU" sz="1800"/>
              <a:t>Художник А.П.Боголюбов. 1850-е гг. Холст, масло.</a:t>
            </a:r>
          </a:p>
        </p:txBody>
      </p:sp>
      <p:pic>
        <p:nvPicPr>
          <p:cNvPr id="55299" name="Рисунок 3"/>
          <p:cNvPicPr>
            <a:picLocks noChangeAspect="1"/>
          </p:cNvPicPr>
          <p:nvPr/>
        </p:nvPicPr>
        <p:blipFill>
          <a:blip r:embed="rId2"/>
          <a:srcRect/>
          <a:stretch>
            <a:fillRect/>
          </a:stretch>
        </p:blipFill>
        <p:spPr bwMode="auto">
          <a:xfrm>
            <a:off x="1182688" y="19050"/>
            <a:ext cx="7723187" cy="5133975"/>
          </a:xfrm>
          <a:prstGeom prst="rect">
            <a:avLst/>
          </a:prstGeom>
          <a:noFill/>
          <a:ln w="9525">
            <a:noFill/>
            <a:miter lim="800000"/>
            <a:headEnd/>
            <a:tailEnd/>
          </a:ln>
        </p:spPr>
      </p:pic>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Номер слайда 1"/>
          <p:cNvSpPr>
            <a:spLocks noGrp="1"/>
          </p:cNvSpPr>
          <p:nvPr>
            <p:ph type="sldNum" sz="quarter" idx="12"/>
          </p:nvPr>
        </p:nvSpPr>
        <p:spPr bwMode="auto">
          <a:noFill/>
          <a:ln>
            <a:miter lim="800000"/>
            <a:headEnd/>
            <a:tailEnd/>
          </a:ln>
        </p:spPr>
        <p:txBody>
          <a:bodyPr/>
          <a:lstStyle/>
          <a:p>
            <a:fld id="{3D3E8177-7004-450D-B3BB-097713865EFF}" type="slidenum">
              <a:rPr lang="ru-RU" smtClean="0"/>
              <a:pPr/>
              <a:t>38</a:t>
            </a:fld>
            <a:endParaRPr lang="ru-RU" smtClean="0"/>
          </a:p>
        </p:txBody>
      </p:sp>
      <p:sp>
        <p:nvSpPr>
          <p:cNvPr id="56322" name="TextBox 2"/>
          <p:cNvSpPr txBox="1">
            <a:spLocks noChangeArrowheads="1"/>
          </p:cNvSpPr>
          <p:nvPr/>
        </p:nvSpPr>
        <p:spPr bwMode="auto">
          <a:xfrm>
            <a:off x="319088" y="5529263"/>
            <a:ext cx="9786937" cy="1293812"/>
          </a:xfrm>
          <a:prstGeom prst="rect">
            <a:avLst/>
          </a:prstGeom>
          <a:noFill/>
          <a:ln w="9525">
            <a:noFill/>
            <a:miter lim="800000"/>
            <a:headEnd/>
            <a:tailEnd/>
          </a:ln>
        </p:spPr>
        <p:txBody>
          <a:bodyPr>
            <a:spAutoFit/>
          </a:bodyPr>
          <a:lstStyle/>
          <a:p>
            <a:r>
              <a:rPr lang="ru-RU" sz="2000"/>
              <a:t>Морской бой. Пленение фрегатом «Владимиром» турецкого парохода «Перваз-Бахри». Командиром «Владимира» в то время был Г. И. Бутаков, один из плеяды учеников М.П.Лазарева. 5 (17) ноября 1853 года, Крымская война.</a:t>
            </a:r>
            <a:r>
              <a:rPr lang="en-US" sz="2000"/>
              <a:t> </a:t>
            </a:r>
            <a:endParaRPr lang="ru-RU" sz="2000"/>
          </a:p>
          <a:p>
            <a:r>
              <a:rPr lang="ru-RU" sz="1800"/>
              <a:t>Художник А.П.Боголюбов. 1850-е гг. Холст, масло.</a:t>
            </a:r>
          </a:p>
        </p:txBody>
      </p:sp>
      <p:pic>
        <p:nvPicPr>
          <p:cNvPr id="56323" name="Рисунок 3"/>
          <p:cNvPicPr>
            <a:picLocks noChangeAspect="1"/>
          </p:cNvPicPr>
          <p:nvPr/>
        </p:nvPicPr>
        <p:blipFill>
          <a:blip r:embed="rId2"/>
          <a:srcRect/>
          <a:stretch>
            <a:fillRect/>
          </a:stretch>
        </p:blipFill>
        <p:spPr bwMode="auto">
          <a:xfrm>
            <a:off x="895350" y="52388"/>
            <a:ext cx="8310563" cy="5397500"/>
          </a:xfrm>
          <a:prstGeom prst="rect">
            <a:avLst/>
          </a:prstGeom>
          <a:noFill/>
          <a:ln w="9525">
            <a:noFill/>
            <a:miter lim="800000"/>
            <a:headEnd/>
            <a:tailEnd/>
          </a:ln>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Номер слайда 1"/>
          <p:cNvSpPr>
            <a:spLocks noGrp="1"/>
          </p:cNvSpPr>
          <p:nvPr>
            <p:ph type="sldNum" sz="quarter" idx="12"/>
          </p:nvPr>
        </p:nvSpPr>
        <p:spPr bwMode="auto">
          <a:noFill/>
          <a:ln>
            <a:miter lim="800000"/>
            <a:headEnd/>
            <a:tailEnd/>
          </a:ln>
        </p:spPr>
        <p:txBody>
          <a:bodyPr/>
          <a:lstStyle/>
          <a:p>
            <a:fld id="{857A36F5-69D2-4074-8D96-B95EB7777FA7}" type="slidenum">
              <a:rPr lang="ru-RU" smtClean="0"/>
              <a:pPr/>
              <a:t>39</a:t>
            </a:fld>
            <a:endParaRPr lang="ru-RU" smtClean="0"/>
          </a:p>
        </p:txBody>
      </p:sp>
      <p:pic>
        <p:nvPicPr>
          <p:cNvPr id="57346" name="Рисунок 2"/>
          <p:cNvPicPr>
            <a:picLocks noChangeAspect="1"/>
          </p:cNvPicPr>
          <p:nvPr/>
        </p:nvPicPr>
        <p:blipFill>
          <a:blip r:embed="rId2"/>
          <a:srcRect/>
          <a:stretch>
            <a:fillRect/>
          </a:stretch>
        </p:blipFill>
        <p:spPr bwMode="auto">
          <a:xfrm>
            <a:off x="565150" y="115888"/>
            <a:ext cx="9186863" cy="5092700"/>
          </a:xfrm>
          <a:prstGeom prst="rect">
            <a:avLst/>
          </a:prstGeom>
          <a:noFill/>
          <a:ln w="9525">
            <a:noFill/>
            <a:miter lim="800000"/>
            <a:headEnd/>
            <a:tailEnd/>
          </a:ln>
        </p:spPr>
      </p:pic>
      <p:sp>
        <p:nvSpPr>
          <p:cNvPr id="57347" name="TextBox 3"/>
          <p:cNvSpPr txBox="1">
            <a:spLocks noChangeArrowheads="1"/>
          </p:cNvSpPr>
          <p:nvPr/>
        </p:nvSpPr>
        <p:spPr bwMode="auto">
          <a:xfrm>
            <a:off x="117475" y="5226050"/>
            <a:ext cx="10082213" cy="1539875"/>
          </a:xfrm>
          <a:prstGeom prst="rect">
            <a:avLst/>
          </a:prstGeom>
          <a:noFill/>
          <a:ln w="9525">
            <a:noFill/>
            <a:miter lim="800000"/>
            <a:headEnd/>
            <a:tailEnd/>
          </a:ln>
        </p:spPr>
        <p:txBody>
          <a:bodyPr>
            <a:spAutoFit/>
          </a:bodyPr>
          <a:lstStyle/>
          <a:p>
            <a:r>
              <a:rPr lang="ru-RU" sz="2000"/>
              <a:t>Затопление кораблей Черноморского флота на Севастопольском рейде 11 сентября 1854 г. </a:t>
            </a:r>
            <a:r>
              <a:rPr lang="ru-RU" sz="1800"/>
              <a:t>(В их числе – флагман Черноморского парового флота «Громоносец». Затопление произошло в Северной бухте по приказу А.С.Меншикова – русские колесные пароходы морально устарели по сравнению с британскими винтовыми). </a:t>
            </a:r>
          </a:p>
          <a:p>
            <a:r>
              <a:rPr lang="ru-RU" sz="1800"/>
              <a:t>Художник И.А.Владимиров. Центральный военно-морской музей. Санкт-Петербург.</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Номер слайда 1"/>
          <p:cNvSpPr>
            <a:spLocks noGrp="1"/>
          </p:cNvSpPr>
          <p:nvPr>
            <p:ph type="sldNum" sz="quarter" idx="12"/>
          </p:nvPr>
        </p:nvSpPr>
        <p:spPr bwMode="auto">
          <a:noFill/>
          <a:ln>
            <a:miter lim="800000"/>
            <a:headEnd/>
            <a:tailEnd/>
          </a:ln>
        </p:spPr>
        <p:txBody>
          <a:bodyPr/>
          <a:lstStyle/>
          <a:p>
            <a:fld id="{31C3A5DE-03E5-430B-912D-FFE78FBE2124}" type="slidenum">
              <a:rPr lang="ru-RU" smtClean="0"/>
              <a:pPr/>
              <a:t>4</a:t>
            </a:fld>
            <a:endParaRPr lang="ru-RU" smtClean="0"/>
          </a:p>
        </p:txBody>
      </p:sp>
      <p:pic>
        <p:nvPicPr>
          <p:cNvPr id="19458" name="Рисунок 2"/>
          <p:cNvPicPr>
            <a:picLocks noChangeAspect="1"/>
          </p:cNvPicPr>
          <p:nvPr/>
        </p:nvPicPr>
        <p:blipFill>
          <a:blip r:embed="rId2"/>
          <a:srcRect/>
          <a:stretch>
            <a:fillRect/>
          </a:stretch>
        </p:blipFill>
        <p:spPr bwMode="auto">
          <a:xfrm>
            <a:off x="1543050" y="173038"/>
            <a:ext cx="7227888" cy="5608637"/>
          </a:xfrm>
          <a:prstGeom prst="rect">
            <a:avLst/>
          </a:prstGeom>
          <a:noFill/>
          <a:ln w="9525">
            <a:noFill/>
            <a:miter lim="800000"/>
            <a:headEnd/>
            <a:tailEnd/>
          </a:ln>
        </p:spPr>
      </p:pic>
      <p:sp>
        <p:nvSpPr>
          <p:cNvPr id="19459" name="TextBox 3"/>
          <p:cNvSpPr txBox="1">
            <a:spLocks noChangeArrowheads="1"/>
          </p:cNvSpPr>
          <p:nvPr/>
        </p:nvSpPr>
        <p:spPr bwMode="auto">
          <a:xfrm>
            <a:off x="895350" y="5781675"/>
            <a:ext cx="8712200" cy="738188"/>
          </a:xfrm>
          <a:prstGeom prst="rect">
            <a:avLst/>
          </a:prstGeom>
          <a:noFill/>
          <a:ln w="9525">
            <a:noFill/>
            <a:miter lim="800000"/>
            <a:headEnd/>
            <a:tailEnd/>
          </a:ln>
        </p:spPr>
        <p:txBody>
          <a:bodyPr>
            <a:spAutoFit/>
          </a:bodyPr>
          <a:lstStyle/>
          <a:p>
            <a:r>
              <a:rPr lang="ru-RU" sz="2400"/>
              <a:t>Большой рейд в Кронштадте. </a:t>
            </a:r>
            <a:r>
              <a:rPr lang="ru-RU" sz="1800"/>
              <a:t>И.К.Айвазовский, 1836, холст, масло. </a:t>
            </a:r>
          </a:p>
          <a:p>
            <a:r>
              <a:rPr lang="ru-RU" sz="1800"/>
              <a:t>Государственный Русский музей.</a:t>
            </a:r>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Номер слайда 1"/>
          <p:cNvSpPr>
            <a:spLocks noGrp="1"/>
          </p:cNvSpPr>
          <p:nvPr>
            <p:ph type="sldNum" sz="quarter" idx="12"/>
          </p:nvPr>
        </p:nvSpPr>
        <p:spPr bwMode="auto">
          <a:noFill/>
          <a:ln>
            <a:miter lim="800000"/>
            <a:headEnd/>
            <a:tailEnd/>
          </a:ln>
        </p:spPr>
        <p:txBody>
          <a:bodyPr/>
          <a:lstStyle/>
          <a:p>
            <a:fld id="{1F0E15E0-20A2-4EE7-82A5-16C7BBCB3FC5}" type="slidenum">
              <a:rPr lang="ru-RU" smtClean="0"/>
              <a:pPr/>
              <a:t>40</a:t>
            </a:fld>
            <a:endParaRPr lang="ru-RU" smtClean="0"/>
          </a:p>
        </p:txBody>
      </p:sp>
      <p:pic>
        <p:nvPicPr>
          <p:cNvPr id="58370" name="Рисунок 2"/>
          <p:cNvPicPr>
            <a:picLocks noChangeAspect="1"/>
          </p:cNvPicPr>
          <p:nvPr/>
        </p:nvPicPr>
        <p:blipFill>
          <a:blip r:embed="rId2"/>
          <a:srcRect/>
          <a:stretch>
            <a:fillRect/>
          </a:stretch>
        </p:blipFill>
        <p:spPr bwMode="auto">
          <a:xfrm>
            <a:off x="568325" y="260350"/>
            <a:ext cx="8890000" cy="5616575"/>
          </a:xfrm>
          <a:prstGeom prst="rect">
            <a:avLst/>
          </a:prstGeom>
          <a:noFill/>
          <a:ln w="9525">
            <a:noFill/>
            <a:miter lim="800000"/>
            <a:headEnd/>
            <a:tailEnd/>
          </a:ln>
        </p:spPr>
      </p:pic>
      <p:sp>
        <p:nvSpPr>
          <p:cNvPr id="58371" name="TextBox 3"/>
          <p:cNvSpPr txBox="1">
            <a:spLocks noChangeArrowheads="1"/>
          </p:cNvSpPr>
          <p:nvPr/>
        </p:nvSpPr>
        <p:spPr bwMode="auto">
          <a:xfrm>
            <a:off x="568325" y="6054725"/>
            <a:ext cx="9067800" cy="461963"/>
          </a:xfrm>
          <a:prstGeom prst="rect">
            <a:avLst/>
          </a:prstGeom>
          <a:noFill/>
          <a:ln w="9525">
            <a:noFill/>
            <a:miter lim="800000"/>
            <a:headEnd/>
            <a:tailEnd/>
          </a:ln>
        </p:spPr>
        <p:txBody>
          <a:bodyPr wrap="none">
            <a:spAutoFit/>
          </a:bodyPr>
          <a:lstStyle/>
          <a:p>
            <a:r>
              <a:rPr lang="ru-RU" sz="2400"/>
              <a:t>Могила адмирала Ивана Ивановича де Траверсе в селе Романщина.</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Номер слайда 1"/>
          <p:cNvSpPr>
            <a:spLocks noGrp="1"/>
          </p:cNvSpPr>
          <p:nvPr>
            <p:ph type="sldNum" sz="quarter" idx="12"/>
          </p:nvPr>
        </p:nvSpPr>
        <p:spPr bwMode="auto">
          <a:noFill/>
          <a:ln>
            <a:miter lim="800000"/>
            <a:headEnd/>
            <a:tailEnd/>
          </a:ln>
        </p:spPr>
        <p:txBody>
          <a:bodyPr/>
          <a:lstStyle/>
          <a:p>
            <a:fld id="{AC32F695-69F8-48E3-A6A5-6F2BDA23C098}" type="slidenum">
              <a:rPr lang="ru-RU" smtClean="0"/>
              <a:pPr/>
              <a:t>41</a:t>
            </a:fld>
            <a:endParaRPr lang="ru-RU" smtClean="0"/>
          </a:p>
        </p:txBody>
      </p:sp>
      <p:pic>
        <p:nvPicPr>
          <p:cNvPr id="59394" name="Рисунок 2"/>
          <p:cNvPicPr>
            <a:picLocks noChangeAspect="1"/>
          </p:cNvPicPr>
          <p:nvPr/>
        </p:nvPicPr>
        <p:blipFill>
          <a:blip r:embed="rId2"/>
          <a:srcRect/>
          <a:stretch>
            <a:fillRect/>
          </a:stretch>
        </p:blipFill>
        <p:spPr bwMode="auto">
          <a:xfrm>
            <a:off x="895350" y="260350"/>
            <a:ext cx="8640763" cy="5761038"/>
          </a:xfrm>
          <a:prstGeom prst="rect">
            <a:avLst/>
          </a:prstGeom>
          <a:noFill/>
          <a:ln w="9525">
            <a:noFill/>
            <a:miter lim="800000"/>
            <a:headEnd/>
            <a:tailEnd/>
          </a:ln>
        </p:spPr>
      </p:pic>
      <p:sp>
        <p:nvSpPr>
          <p:cNvPr id="59395" name="TextBox 3"/>
          <p:cNvSpPr txBox="1">
            <a:spLocks noChangeArrowheads="1"/>
          </p:cNvSpPr>
          <p:nvPr/>
        </p:nvSpPr>
        <p:spPr bwMode="auto">
          <a:xfrm>
            <a:off x="534988" y="6126163"/>
            <a:ext cx="9594850" cy="460375"/>
          </a:xfrm>
          <a:prstGeom prst="rect">
            <a:avLst/>
          </a:prstGeom>
          <a:noFill/>
          <a:ln w="9525">
            <a:noFill/>
            <a:miter lim="800000"/>
            <a:headEnd/>
            <a:tailEnd/>
          </a:ln>
        </p:spPr>
        <p:txBody>
          <a:bodyPr wrap="none">
            <a:spAutoFit/>
          </a:bodyPr>
          <a:lstStyle/>
          <a:p>
            <a:r>
              <a:rPr lang="ru-RU" sz="2400"/>
              <a:t>Заброшенная церковь в бывшем имении де Траверсе, село Романщина.</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Номер слайда 1"/>
          <p:cNvSpPr>
            <a:spLocks noGrp="1"/>
          </p:cNvSpPr>
          <p:nvPr>
            <p:ph type="sldNum" sz="quarter" idx="12"/>
          </p:nvPr>
        </p:nvSpPr>
        <p:spPr bwMode="auto">
          <a:noFill/>
          <a:ln>
            <a:miter lim="800000"/>
            <a:headEnd/>
            <a:tailEnd/>
          </a:ln>
        </p:spPr>
        <p:txBody>
          <a:bodyPr/>
          <a:lstStyle/>
          <a:p>
            <a:fld id="{17B06820-C351-4C29-8CF4-7D4E6F16A864}" type="slidenum">
              <a:rPr lang="ru-RU" smtClean="0"/>
              <a:pPr/>
              <a:t>42</a:t>
            </a:fld>
            <a:endParaRPr lang="ru-RU" smtClean="0"/>
          </a:p>
        </p:txBody>
      </p:sp>
      <p:pic>
        <p:nvPicPr>
          <p:cNvPr id="60418" name="Рисунок 2"/>
          <p:cNvPicPr>
            <a:picLocks noChangeAspect="1"/>
          </p:cNvPicPr>
          <p:nvPr/>
        </p:nvPicPr>
        <p:blipFill>
          <a:blip r:embed="rId2"/>
          <a:srcRect/>
          <a:stretch>
            <a:fillRect/>
          </a:stretch>
        </p:blipFill>
        <p:spPr bwMode="auto">
          <a:xfrm>
            <a:off x="534988" y="301625"/>
            <a:ext cx="4459287" cy="6237288"/>
          </a:xfrm>
          <a:prstGeom prst="rect">
            <a:avLst/>
          </a:prstGeom>
          <a:noFill/>
          <a:ln w="9525">
            <a:noFill/>
            <a:miter lim="800000"/>
            <a:headEnd/>
            <a:tailEnd/>
          </a:ln>
        </p:spPr>
      </p:pic>
      <p:sp>
        <p:nvSpPr>
          <p:cNvPr id="60419" name="TextBox 3"/>
          <p:cNvSpPr txBox="1">
            <a:spLocks noChangeArrowheads="1"/>
          </p:cNvSpPr>
          <p:nvPr/>
        </p:nvSpPr>
        <p:spPr bwMode="auto">
          <a:xfrm>
            <a:off x="5072063" y="301625"/>
            <a:ext cx="4995862" cy="2555875"/>
          </a:xfrm>
          <a:prstGeom prst="rect">
            <a:avLst/>
          </a:prstGeom>
          <a:noFill/>
          <a:ln w="9525">
            <a:noFill/>
            <a:miter lim="800000"/>
            <a:headEnd/>
            <a:tailEnd/>
          </a:ln>
        </p:spPr>
        <p:txBody>
          <a:bodyPr>
            <a:spAutoFit/>
          </a:bodyPr>
          <a:lstStyle/>
          <a:p>
            <a:r>
              <a:rPr lang="ru-RU" sz="2000"/>
              <a:t>Обложка книги Мадлен дю Шатне.</a:t>
            </a:r>
          </a:p>
          <a:p>
            <a:r>
              <a:rPr lang="ru-RU" sz="2000"/>
              <a:t>Автор книги Мадлен дю Шатне - урожденная Прево де Сансак де</a:t>
            </a:r>
          </a:p>
          <a:p>
            <a:r>
              <a:rPr lang="ru-RU" sz="2000"/>
              <a:t>Траверсе, прапраправнучатая племянница Жана Батиста (Ивана Ивановича) де Траверсе, специалист по океанографии, участница российской антарктической экспедиции 1998 г.</a:t>
            </a:r>
          </a:p>
        </p:txBody>
      </p:sp>
      <p:sp>
        <p:nvSpPr>
          <p:cNvPr id="60420" name="TextBox 5"/>
          <p:cNvSpPr txBox="1">
            <a:spLocks noChangeArrowheads="1"/>
          </p:cNvSpPr>
          <p:nvPr/>
        </p:nvSpPr>
        <p:spPr bwMode="auto">
          <a:xfrm>
            <a:off x="5575300" y="6148388"/>
            <a:ext cx="3787775" cy="461962"/>
          </a:xfrm>
          <a:prstGeom prst="rect">
            <a:avLst/>
          </a:prstGeom>
          <a:noFill/>
          <a:ln w="9525">
            <a:noFill/>
            <a:miter lim="800000"/>
            <a:headEnd/>
            <a:tailEnd/>
          </a:ln>
        </p:spPr>
        <p:txBody>
          <a:bodyPr>
            <a:spAutoFit/>
          </a:bodyPr>
          <a:lstStyle/>
          <a:p>
            <a:r>
              <a:rPr lang="ru-RU" sz="2400"/>
              <a:t>Герб маркиза де Траверсе</a:t>
            </a:r>
          </a:p>
        </p:txBody>
      </p:sp>
      <p:pic>
        <p:nvPicPr>
          <p:cNvPr id="60421" name="Рисунок 6"/>
          <p:cNvPicPr>
            <a:picLocks noChangeAspect="1"/>
          </p:cNvPicPr>
          <p:nvPr/>
        </p:nvPicPr>
        <p:blipFill>
          <a:blip r:embed="rId3"/>
          <a:srcRect/>
          <a:stretch>
            <a:fillRect/>
          </a:stretch>
        </p:blipFill>
        <p:spPr bwMode="auto">
          <a:xfrm>
            <a:off x="5575300" y="2873375"/>
            <a:ext cx="3787775" cy="3275013"/>
          </a:xfrm>
          <a:prstGeom prst="rect">
            <a:avLst/>
          </a:prstGeom>
          <a:noFill/>
          <a:ln w="9525">
            <a:noFill/>
            <a:miter lim="800000"/>
            <a:headEnd/>
            <a:tailEnd/>
          </a:ln>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Номер слайда 1"/>
          <p:cNvSpPr>
            <a:spLocks noGrp="1"/>
          </p:cNvSpPr>
          <p:nvPr>
            <p:ph type="sldNum" sz="quarter" idx="12"/>
          </p:nvPr>
        </p:nvSpPr>
        <p:spPr bwMode="auto">
          <a:noFill/>
          <a:ln>
            <a:miter lim="800000"/>
            <a:headEnd/>
            <a:tailEnd/>
          </a:ln>
        </p:spPr>
        <p:txBody>
          <a:bodyPr/>
          <a:lstStyle/>
          <a:p>
            <a:fld id="{6A39C7C7-E1B2-4182-BF9A-B6F02C235A8C}" type="slidenum">
              <a:rPr lang="ru-RU" smtClean="0"/>
              <a:pPr/>
              <a:t>43</a:t>
            </a:fld>
            <a:endParaRPr lang="ru-RU" smtClean="0"/>
          </a:p>
        </p:txBody>
      </p:sp>
      <p:pic>
        <p:nvPicPr>
          <p:cNvPr id="61442" name="Рисунок 2"/>
          <p:cNvPicPr>
            <a:picLocks noChangeAspect="1"/>
          </p:cNvPicPr>
          <p:nvPr/>
        </p:nvPicPr>
        <p:blipFill>
          <a:blip r:embed="rId2"/>
          <a:srcRect/>
          <a:stretch>
            <a:fillRect/>
          </a:stretch>
        </p:blipFill>
        <p:spPr bwMode="auto">
          <a:xfrm>
            <a:off x="319088" y="487363"/>
            <a:ext cx="4465637" cy="6021387"/>
          </a:xfrm>
          <a:prstGeom prst="rect">
            <a:avLst/>
          </a:prstGeom>
          <a:noFill/>
          <a:ln w="9525">
            <a:noFill/>
            <a:miter lim="800000"/>
            <a:headEnd/>
            <a:tailEnd/>
          </a:ln>
        </p:spPr>
      </p:pic>
      <p:sp>
        <p:nvSpPr>
          <p:cNvPr id="61443" name="TextBox 3"/>
          <p:cNvSpPr txBox="1">
            <a:spLocks noChangeArrowheads="1"/>
          </p:cNvSpPr>
          <p:nvPr/>
        </p:nvSpPr>
        <p:spPr bwMode="auto">
          <a:xfrm>
            <a:off x="4887913" y="1558925"/>
            <a:ext cx="4968875" cy="1938338"/>
          </a:xfrm>
          <a:prstGeom prst="rect">
            <a:avLst/>
          </a:prstGeom>
          <a:noFill/>
          <a:ln w="9525">
            <a:noFill/>
            <a:miter lim="800000"/>
            <a:headEnd/>
            <a:tailEnd/>
          </a:ln>
        </p:spPr>
        <p:txBody>
          <a:bodyPr>
            <a:spAutoFit/>
          </a:bodyPr>
          <a:lstStyle/>
          <a:p>
            <a:r>
              <a:rPr lang="ru-RU" sz="2400"/>
              <a:t>Обложка книги профессора </a:t>
            </a:r>
          </a:p>
          <a:p>
            <a:r>
              <a:rPr lang="ru-RU" sz="2400"/>
              <a:t>В.И.Сычева, члена Русского</a:t>
            </a:r>
          </a:p>
          <a:p>
            <a:r>
              <a:rPr lang="ru-RU" sz="2400"/>
              <a:t>Географического общества, о морском министре России маркизе де Траверсе. </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Номер слайда 1"/>
          <p:cNvSpPr>
            <a:spLocks noGrp="1"/>
          </p:cNvSpPr>
          <p:nvPr>
            <p:ph type="sldNum" sz="quarter" idx="12"/>
          </p:nvPr>
        </p:nvSpPr>
        <p:spPr bwMode="auto">
          <a:noFill/>
          <a:ln>
            <a:miter lim="800000"/>
            <a:headEnd/>
            <a:tailEnd/>
          </a:ln>
        </p:spPr>
        <p:txBody>
          <a:bodyPr/>
          <a:lstStyle/>
          <a:p>
            <a:fld id="{E53C0163-F17E-4768-B5AF-E32F81513D1A}" type="slidenum">
              <a:rPr lang="ru-RU" smtClean="0"/>
              <a:pPr/>
              <a:t>44</a:t>
            </a:fld>
            <a:endParaRPr lang="ru-RU" smtClean="0"/>
          </a:p>
        </p:txBody>
      </p:sp>
      <p:pic>
        <p:nvPicPr>
          <p:cNvPr id="62466" name="Рисунок 2"/>
          <p:cNvPicPr>
            <a:picLocks noChangeAspect="1"/>
          </p:cNvPicPr>
          <p:nvPr/>
        </p:nvPicPr>
        <p:blipFill>
          <a:blip r:embed="rId2"/>
          <a:srcRect/>
          <a:stretch>
            <a:fillRect/>
          </a:stretch>
        </p:blipFill>
        <p:spPr bwMode="auto">
          <a:xfrm>
            <a:off x="895350" y="115888"/>
            <a:ext cx="8208963" cy="5454650"/>
          </a:xfrm>
          <a:prstGeom prst="rect">
            <a:avLst/>
          </a:prstGeom>
          <a:noFill/>
          <a:ln w="9525">
            <a:noFill/>
            <a:miter lim="800000"/>
            <a:headEnd/>
            <a:tailEnd/>
          </a:ln>
        </p:spPr>
      </p:pic>
      <p:sp>
        <p:nvSpPr>
          <p:cNvPr id="62467" name="TextBox 4"/>
          <p:cNvSpPr txBox="1">
            <a:spLocks noChangeArrowheads="1"/>
          </p:cNvSpPr>
          <p:nvPr/>
        </p:nvSpPr>
        <p:spPr bwMode="auto">
          <a:xfrm>
            <a:off x="247650" y="5707063"/>
            <a:ext cx="9791700" cy="1016000"/>
          </a:xfrm>
          <a:prstGeom prst="rect">
            <a:avLst/>
          </a:prstGeom>
          <a:noFill/>
          <a:ln w="9525">
            <a:noFill/>
            <a:miter lim="800000"/>
            <a:headEnd/>
            <a:tailEnd/>
          </a:ln>
        </p:spPr>
        <p:txBody>
          <a:bodyPr>
            <a:spAutoFit/>
          </a:bodyPr>
          <a:lstStyle/>
          <a:p>
            <a:r>
              <a:rPr lang="ru-RU" sz="2000"/>
              <a:t>Мадлен дю Шатне (в центре в красном костюме) вместе с российской антарктической </a:t>
            </a:r>
          </a:p>
          <a:p>
            <a:r>
              <a:rPr lang="ru-RU" sz="2000"/>
              <a:t>экспедицией в Антарктике. Установление памятного знака в честь маркиза де Траверсе </a:t>
            </a:r>
          </a:p>
          <a:p>
            <a:r>
              <a:rPr lang="ru-RU" sz="2000"/>
              <a:t>на о.Завадского 20 февраля 1998 г. Фото из архива В.И.Сычева.</a:t>
            </a:r>
          </a:p>
        </p:txBody>
      </p:sp>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Номер слайда 1"/>
          <p:cNvSpPr>
            <a:spLocks noGrp="1"/>
          </p:cNvSpPr>
          <p:nvPr>
            <p:ph type="sldNum" sz="quarter" idx="12"/>
          </p:nvPr>
        </p:nvSpPr>
        <p:spPr bwMode="auto">
          <a:noFill/>
          <a:ln>
            <a:miter lim="800000"/>
            <a:headEnd/>
            <a:tailEnd/>
          </a:ln>
        </p:spPr>
        <p:txBody>
          <a:bodyPr/>
          <a:lstStyle/>
          <a:p>
            <a:fld id="{BAB5E43F-3279-4309-ACE7-ECF16C8372BC}" type="slidenum">
              <a:rPr lang="ru-RU" smtClean="0"/>
              <a:pPr/>
              <a:t>45</a:t>
            </a:fld>
            <a:endParaRPr lang="ru-RU" smtClean="0"/>
          </a:p>
        </p:txBody>
      </p:sp>
      <p:sp>
        <p:nvSpPr>
          <p:cNvPr id="63490" name="TextBox 2"/>
          <p:cNvSpPr txBox="1">
            <a:spLocks noChangeArrowheads="1"/>
          </p:cNvSpPr>
          <p:nvPr/>
        </p:nvSpPr>
        <p:spPr bwMode="auto">
          <a:xfrm>
            <a:off x="1111250" y="2636838"/>
            <a:ext cx="8620125" cy="762000"/>
          </a:xfrm>
          <a:prstGeom prst="rect">
            <a:avLst/>
          </a:prstGeom>
          <a:noFill/>
          <a:ln w="9525">
            <a:noFill/>
            <a:miter lim="800000"/>
            <a:headEnd/>
            <a:tailEnd/>
          </a:ln>
        </p:spPr>
        <p:txBody>
          <a:bodyPr wrap="none">
            <a:spAutoFit/>
          </a:bodyPr>
          <a:lstStyle/>
          <a:p>
            <a:r>
              <a:rPr lang="ru-RU" sz="4400" b="1"/>
              <a:t>БЛАГОДАРИМ ЗА ВНИМАНИЕ!</a:t>
            </a: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Рисунок 1"/>
          <p:cNvPicPr>
            <a:picLocks noChangeAspect="1"/>
          </p:cNvPicPr>
          <p:nvPr/>
        </p:nvPicPr>
        <p:blipFill>
          <a:blip r:embed="rId2"/>
          <a:srcRect/>
          <a:stretch>
            <a:fillRect/>
          </a:stretch>
        </p:blipFill>
        <p:spPr bwMode="auto">
          <a:xfrm>
            <a:off x="1398588" y="188913"/>
            <a:ext cx="7278687" cy="5503862"/>
          </a:xfrm>
          <a:prstGeom prst="rect">
            <a:avLst/>
          </a:prstGeom>
          <a:noFill/>
          <a:ln w="9525">
            <a:noFill/>
            <a:miter lim="800000"/>
            <a:headEnd/>
            <a:tailEnd/>
          </a:ln>
        </p:spPr>
      </p:pic>
      <p:sp>
        <p:nvSpPr>
          <p:cNvPr id="20482" name="TextBox 2"/>
          <p:cNvSpPr txBox="1">
            <a:spLocks noChangeArrowheads="1"/>
          </p:cNvSpPr>
          <p:nvPr/>
        </p:nvSpPr>
        <p:spPr bwMode="auto">
          <a:xfrm>
            <a:off x="822325" y="5692775"/>
            <a:ext cx="4392613" cy="1016000"/>
          </a:xfrm>
          <a:prstGeom prst="rect">
            <a:avLst/>
          </a:prstGeom>
          <a:noFill/>
          <a:ln w="9525">
            <a:noFill/>
            <a:miter lim="800000"/>
            <a:headEnd/>
            <a:tailEnd/>
          </a:ln>
        </p:spPr>
        <p:txBody>
          <a:bodyPr>
            <a:spAutoFit/>
          </a:bodyPr>
          <a:lstStyle/>
          <a:p>
            <a:r>
              <a:rPr lang="ru-RU" sz="2000"/>
              <a:t>Руководитель экспедиции и капитан </a:t>
            </a:r>
          </a:p>
          <a:p>
            <a:r>
              <a:rPr lang="ru-RU" sz="2000"/>
              <a:t>шлюпа «Восток» капитан 2-го ранга </a:t>
            </a:r>
          </a:p>
          <a:p>
            <a:r>
              <a:rPr lang="ru-RU" sz="2000"/>
              <a:t>Фаддей Фаддеевич Беллинсгаузен</a:t>
            </a:r>
          </a:p>
        </p:txBody>
      </p:sp>
      <p:sp>
        <p:nvSpPr>
          <p:cNvPr id="20483" name="TextBox 4"/>
          <p:cNvSpPr txBox="1">
            <a:spLocks noChangeArrowheads="1"/>
          </p:cNvSpPr>
          <p:nvPr/>
        </p:nvSpPr>
        <p:spPr bwMode="auto">
          <a:xfrm>
            <a:off x="5233988" y="5692775"/>
            <a:ext cx="4392612" cy="708025"/>
          </a:xfrm>
          <a:prstGeom prst="rect">
            <a:avLst/>
          </a:prstGeom>
          <a:noFill/>
          <a:ln w="9525">
            <a:noFill/>
            <a:miter lim="800000"/>
            <a:headEnd/>
            <a:tailEnd/>
          </a:ln>
        </p:spPr>
        <p:txBody>
          <a:bodyPr wrap="none">
            <a:spAutoFit/>
          </a:bodyPr>
          <a:lstStyle/>
          <a:p>
            <a:r>
              <a:rPr lang="ru-RU" sz="2000"/>
              <a:t>Капитан шлюпа «Мирный» лейтенант </a:t>
            </a:r>
          </a:p>
          <a:p>
            <a:r>
              <a:rPr lang="ru-RU" sz="2000"/>
              <a:t>Михаил Петрович Лазарев</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Номер слайда 1"/>
          <p:cNvSpPr>
            <a:spLocks noGrp="1"/>
          </p:cNvSpPr>
          <p:nvPr>
            <p:ph type="sldNum" sz="quarter" idx="12"/>
          </p:nvPr>
        </p:nvSpPr>
        <p:spPr bwMode="auto">
          <a:noFill/>
          <a:ln>
            <a:miter lim="800000"/>
            <a:headEnd/>
            <a:tailEnd/>
          </a:ln>
        </p:spPr>
        <p:txBody>
          <a:bodyPr/>
          <a:lstStyle/>
          <a:p>
            <a:fld id="{1F786568-E601-491B-B91B-D81BCCEA26EB}" type="slidenum">
              <a:rPr lang="ru-RU" smtClean="0"/>
              <a:pPr/>
              <a:t>6</a:t>
            </a:fld>
            <a:endParaRPr lang="ru-RU" smtClean="0"/>
          </a:p>
        </p:txBody>
      </p:sp>
      <p:sp>
        <p:nvSpPr>
          <p:cNvPr id="21506" name="TextBox 6"/>
          <p:cNvSpPr txBox="1">
            <a:spLocks noChangeArrowheads="1"/>
          </p:cNvSpPr>
          <p:nvPr/>
        </p:nvSpPr>
        <p:spPr bwMode="auto">
          <a:xfrm>
            <a:off x="463550" y="5768975"/>
            <a:ext cx="520700" cy="307975"/>
          </a:xfrm>
          <a:prstGeom prst="rect">
            <a:avLst/>
          </a:prstGeom>
          <a:noFill/>
          <a:ln w="9525">
            <a:noFill/>
            <a:miter lim="800000"/>
            <a:headEnd/>
            <a:tailEnd/>
          </a:ln>
        </p:spPr>
        <p:txBody>
          <a:bodyPr wrap="none">
            <a:spAutoFit/>
          </a:bodyPr>
          <a:lstStyle/>
          <a:p>
            <a:r>
              <a:rPr lang="ru-RU" sz="1400"/>
              <a:t>……..</a:t>
            </a:r>
          </a:p>
        </p:txBody>
      </p:sp>
      <p:pic>
        <p:nvPicPr>
          <p:cNvPr id="21507" name="Рисунок 2"/>
          <p:cNvPicPr>
            <a:picLocks noChangeAspect="1"/>
          </p:cNvPicPr>
          <p:nvPr/>
        </p:nvPicPr>
        <p:blipFill>
          <a:blip r:embed="rId2"/>
          <a:srcRect/>
          <a:stretch>
            <a:fillRect/>
          </a:stretch>
        </p:blipFill>
        <p:spPr bwMode="auto">
          <a:xfrm>
            <a:off x="463550" y="123825"/>
            <a:ext cx="9312275" cy="5821363"/>
          </a:xfrm>
          <a:prstGeom prst="rect">
            <a:avLst/>
          </a:prstGeom>
          <a:noFill/>
          <a:ln w="9525">
            <a:noFill/>
            <a:miter lim="800000"/>
            <a:headEnd/>
            <a:tailEnd/>
          </a:ln>
        </p:spPr>
      </p:pic>
      <p:sp>
        <p:nvSpPr>
          <p:cNvPr id="21508" name="TextBox 3"/>
          <p:cNvSpPr txBox="1">
            <a:spLocks noChangeArrowheads="1"/>
          </p:cNvSpPr>
          <p:nvPr/>
        </p:nvSpPr>
        <p:spPr bwMode="auto">
          <a:xfrm>
            <a:off x="1460500" y="5940425"/>
            <a:ext cx="7318375" cy="831850"/>
          </a:xfrm>
          <a:prstGeom prst="rect">
            <a:avLst/>
          </a:prstGeom>
          <a:noFill/>
          <a:ln w="9525">
            <a:noFill/>
            <a:miter lim="800000"/>
            <a:headEnd/>
            <a:tailEnd/>
          </a:ln>
        </p:spPr>
        <p:txBody>
          <a:bodyPr wrap="none">
            <a:spAutoFit/>
          </a:bodyPr>
          <a:lstStyle/>
          <a:p>
            <a:r>
              <a:rPr lang="ru-RU" sz="2400"/>
              <a:t>Шлюпы «Восток» и «Мирный» у берегов Антарктиды. </a:t>
            </a:r>
          </a:p>
          <a:p>
            <a:r>
              <a:rPr lang="ru-RU" sz="2400"/>
              <a:t>Картина М.М. Семёнова.</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Номер слайда 1"/>
          <p:cNvSpPr>
            <a:spLocks noGrp="1"/>
          </p:cNvSpPr>
          <p:nvPr>
            <p:ph type="sldNum" sz="quarter" idx="12"/>
          </p:nvPr>
        </p:nvSpPr>
        <p:spPr bwMode="auto">
          <a:noFill/>
          <a:ln>
            <a:miter lim="800000"/>
            <a:headEnd/>
            <a:tailEnd/>
          </a:ln>
        </p:spPr>
        <p:txBody>
          <a:bodyPr/>
          <a:lstStyle/>
          <a:p>
            <a:fld id="{019BEAE5-796D-4DCE-9296-C253EEE6BF61}" type="slidenum">
              <a:rPr lang="ru-RU" smtClean="0"/>
              <a:pPr/>
              <a:t>7</a:t>
            </a:fld>
            <a:endParaRPr lang="ru-RU" smtClean="0"/>
          </a:p>
        </p:txBody>
      </p:sp>
      <p:sp>
        <p:nvSpPr>
          <p:cNvPr id="22530" name="TextBox 6"/>
          <p:cNvSpPr txBox="1">
            <a:spLocks noChangeArrowheads="1"/>
          </p:cNvSpPr>
          <p:nvPr/>
        </p:nvSpPr>
        <p:spPr bwMode="auto">
          <a:xfrm>
            <a:off x="104775" y="3717925"/>
            <a:ext cx="10183813" cy="3140075"/>
          </a:xfrm>
          <a:prstGeom prst="rect">
            <a:avLst/>
          </a:prstGeom>
          <a:noFill/>
          <a:ln w="9525">
            <a:noFill/>
            <a:miter lim="800000"/>
            <a:headEnd/>
            <a:tailEnd/>
          </a:ln>
        </p:spPr>
        <p:txBody>
          <a:bodyPr>
            <a:spAutoFit/>
          </a:bodyPr>
          <a:lstStyle/>
          <a:p>
            <a:r>
              <a:rPr lang="ru-RU" sz="1800" b="1"/>
              <a:t>Николай Алексеевич Галкин</a:t>
            </a:r>
            <a:r>
              <a:rPr lang="ru-RU" sz="1800"/>
              <a:t> (1793 – после 1840),</a:t>
            </a:r>
            <a:r>
              <a:rPr lang="en-US" sz="1800"/>
              <a:t> </a:t>
            </a:r>
            <a:r>
              <a:rPr lang="ru-RU" sz="1800"/>
              <a:t>уроженец Пензенской губернии, выпускник Медико-хирургической академии в Санкт-Петербурге. До июня 1819 г. Н.А.Галкин работал в Кронштадтском военном госпитале, когда лейтенант М.П.Лазарев пригласил его для участия в экспедиции к Южному полюсу в качестве судового врача на шлюпе «Мирный». Именем Николая Галкина Лазарев назвал один из открытых островов. «За неутомимые труды и успехи в пользовании больных во время похода» Н.А.Галкин был избран членом-корреспондентом Медико-хирургической академии, а за заслуги перед Отечеством награжден орденами Св.Владимира 4 степени (дававшим право на дворянство), Св.Станислава 3 степени и Св.Анны 2 степени. В декабре 1823 г. Галкин был приглашен из Казани в Пензу, и с февраля 1824 до 1827 гг. был директором 1-й пензенской гимназии и одновременно директором народных училищ Пензенской губернии. Сегодня в музее гимназии №1 есть экспозиция, посвященная Н.А.Галкину и другим пензенским полярникам.</a:t>
            </a:r>
          </a:p>
        </p:txBody>
      </p:sp>
      <p:pic>
        <p:nvPicPr>
          <p:cNvPr id="22531" name="Рисунок 2"/>
          <p:cNvPicPr>
            <a:picLocks noChangeAspect="1"/>
          </p:cNvPicPr>
          <p:nvPr/>
        </p:nvPicPr>
        <p:blipFill>
          <a:blip r:embed="rId3"/>
          <a:srcRect/>
          <a:stretch>
            <a:fillRect/>
          </a:stretch>
        </p:blipFill>
        <p:spPr bwMode="auto">
          <a:xfrm>
            <a:off x="1543050" y="100013"/>
            <a:ext cx="5441950" cy="3617912"/>
          </a:xfrm>
          <a:prstGeom prst="rect">
            <a:avLst/>
          </a:prstGeom>
          <a:noFill/>
          <a:ln w="9525">
            <a:noFill/>
            <a:miter lim="800000"/>
            <a:headEnd/>
            <a:tailEnd/>
          </a:ln>
        </p:spPr>
      </p:pic>
      <p:sp>
        <p:nvSpPr>
          <p:cNvPr id="22532" name="TextBox 3"/>
          <p:cNvSpPr txBox="1">
            <a:spLocks noChangeArrowheads="1"/>
          </p:cNvSpPr>
          <p:nvPr/>
        </p:nvSpPr>
        <p:spPr bwMode="auto">
          <a:xfrm>
            <a:off x="7051675" y="188913"/>
            <a:ext cx="3041650" cy="1016000"/>
          </a:xfrm>
          <a:prstGeom prst="rect">
            <a:avLst/>
          </a:prstGeom>
          <a:noFill/>
          <a:ln w="9525">
            <a:noFill/>
            <a:miter lim="800000"/>
            <a:headEnd/>
            <a:tailEnd/>
          </a:ln>
        </p:spPr>
        <p:txBody>
          <a:bodyPr wrap="none">
            <a:spAutoFit/>
          </a:bodyPr>
          <a:lstStyle/>
          <a:p>
            <a:r>
              <a:rPr lang="ru-RU" sz="2000"/>
              <a:t>Гимназия №1 г.Пензы,</a:t>
            </a:r>
          </a:p>
          <a:p>
            <a:r>
              <a:rPr lang="ru-RU" sz="2000"/>
              <a:t>Директором которой был </a:t>
            </a:r>
          </a:p>
          <a:p>
            <a:r>
              <a:rPr lang="ru-RU" sz="2000"/>
              <a:t>Н.А.Галкин в 1826-1826 гг.</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Номер слайда 1"/>
          <p:cNvSpPr>
            <a:spLocks noGrp="1"/>
          </p:cNvSpPr>
          <p:nvPr>
            <p:ph type="sldNum" sz="quarter" idx="12"/>
          </p:nvPr>
        </p:nvSpPr>
        <p:spPr bwMode="auto">
          <a:noFill/>
          <a:ln>
            <a:miter lim="800000"/>
            <a:headEnd/>
            <a:tailEnd/>
          </a:ln>
        </p:spPr>
        <p:txBody>
          <a:bodyPr/>
          <a:lstStyle/>
          <a:p>
            <a:fld id="{13D24060-5AE9-465E-A80A-95CA0E42B838}" type="slidenum">
              <a:rPr lang="ru-RU" smtClean="0"/>
              <a:pPr/>
              <a:t>8</a:t>
            </a:fld>
            <a:endParaRPr lang="ru-RU" smtClean="0"/>
          </a:p>
        </p:txBody>
      </p:sp>
      <p:pic>
        <p:nvPicPr>
          <p:cNvPr id="24578" name="Рисунок 2"/>
          <p:cNvPicPr>
            <a:picLocks noChangeAspect="1"/>
          </p:cNvPicPr>
          <p:nvPr/>
        </p:nvPicPr>
        <p:blipFill>
          <a:blip r:embed="rId2"/>
          <a:srcRect/>
          <a:stretch>
            <a:fillRect/>
          </a:stretch>
        </p:blipFill>
        <p:spPr bwMode="auto">
          <a:xfrm>
            <a:off x="5670550" y="0"/>
            <a:ext cx="4616450" cy="6858000"/>
          </a:xfrm>
          <a:prstGeom prst="rect">
            <a:avLst/>
          </a:prstGeom>
          <a:noFill/>
          <a:ln w="9525">
            <a:noFill/>
            <a:miter lim="800000"/>
            <a:headEnd/>
            <a:tailEnd/>
          </a:ln>
        </p:spPr>
      </p:pic>
      <p:sp>
        <p:nvSpPr>
          <p:cNvPr id="24579" name="TextBox 3"/>
          <p:cNvSpPr txBox="1">
            <a:spLocks noChangeArrowheads="1"/>
          </p:cNvSpPr>
          <p:nvPr/>
        </p:nvSpPr>
        <p:spPr bwMode="auto">
          <a:xfrm>
            <a:off x="174625" y="549275"/>
            <a:ext cx="5329238" cy="2492375"/>
          </a:xfrm>
          <a:prstGeom prst="rect">
            <a:avLst/>
          </a:prstGeom>
          <a:noFill/>
          <a:ln w="9525">
            <a:noFill/>
            <a:miter lim="800000"/>
            <a:headEnd/>
            <a:tailEnd/>
          </a:ln>
        </p:spPr>
        <p:txBody>
          <a:bodyPr>
            <a:spAutoFit/>
          </a:bodyPr>
          <a:lstStyle/>
          <a:p>
            <a:r>
              <a:rPr lang="ru-RU" sz="2000"/>
              <a:t>Собственноручное</a:t>
            </a:r>
            <a:r>
              <a:rPr lang="en-US" sz="2000"/>
              <a:t> </a:t>
            </a:r>
            <a:r>
              <a:rPr lang="ru-RU" sz="2000"/>
              <a:t>письмо Н.А.Галкина в</a:t>
            </a:r>
          </a:p>
          <a:p>
            <a:r>
              <a:rPr lang="ru-RU" sz="2000"/>
              <a:t>Училищный комитет Императорского</a:t>
            </a:r>
          </a:p>
          <a:p>
            <a:r>
              <a:rPr lang="ru-RU" sz="2000"/>
              <a:t>Казанского университета в связи с новым назначением в Пензу - директором 1-й губернской гимназии и пензенских училищ.</a:t>
            </a:r>
          </a:p>
          <a:p>
            <a:r>
              <a:rPr lang="ru-RU" sz="2000"/>
              <a:t>Февраль 1824 г.</a:t>
            </a:r>
          </a:p>
          <a:p>
            <a:r>
              <a:rPr lang="ru-RU" sz="1800"/>
              <a:t>Государственный архив Пензенской области (ГАПО). Ф.81. Оп.1. Д.4. Л.004.</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Номер слайда 1"/>
          <p:cNvSpPr>
            <a:spLocks noGrp="1"/>
          </p:cNvSpPr>
          <p:nvPr>
            <p:ph type="sldNum" sz="quarter" idx="12"/>
          </p:nvPr>
        </p:nvSpPr>
        <p:spPr bwMode="auto">
          <a:noFill/>
          <a:ln>
            <a:miter lim="800000"/>
            <a:headEnd/>
            <a:tailEnd/>
          </a:ln>
        </p:spPr>
        <p:txBody>
          <a:bodyPr/>
          <a:lstStyle/>
          <a:p>
            <a:fld id="{267C086C-5D2F-4F5B-A957-B92831BDF825}" type="slidenum">
              <a:rPr lang="ru-RU" smtClean="0"/>
              <a:pPr/>
              <a:t>9</a:t>
            </a:fld>
            <a:endParaRPr lang="ru-RU" smtClean="0"/>
          </a:p>
        </p:txBody>
      </p:sp>
      <p:pic>
        <p:nvPicPr>
          <p:cNvPr id="25602" name="Рисунок 2"/>
          <p:cNvPicPr>
            <a:picLocks noChangeAspect="1"/>
          </p:cNvPicPr>
          <p:nvPr/>
        </p:nvPicPr>
        <p:blipFill>
          <a:blip r:embed="rId2"/>
          <a:srcRect/>
          <a:stretch>
            <a:fillRect/>
          </a:stretch>
        </p:blipFill>
        <p:spPr bwMode="auto">
          <a:xfrm>
            <a:off x="103188" y="981075"/>
            <a:ext cx="9813925" cy="3135313"/>
          </a:xfrm>
          <a:prstGeom prst="rect">
            <a:avLst/>
          </a:prstGeom>
          <a:noFill/>
          <a:ln w="9525">
            <a:noFill/>
            <a:miter lim="800000"/>
            <a:headEnd/>
            <a:tailEnd/>
          </a:ln>
        </p:spPr>
      </p:pic>
      <p:sp>
        <p:nvSpPr>
          <p:cNvPr id="25603" name="TextBox 3"/>
          <p:cNvSpPr txBox="1">
            <a:spLocks noChangeArrowheads="1"/>
          </p:cNvSpPr>
          <p:nvPr/>
        </p:nvSpPr>
        <p:spPr bwMode="auto">
          <a:xfrm>
            <a:off x="534988" y="4652963"/>
            <a:ext cx="9058275" cy="738187"/>
          </a:xfrm>
          <a:prstGeom prst="rect">
            <a:avLst/>
          </a:prstGeom>
          <a:noFill/>
          <a:ln w="9525">
            <a:noFill/>
            <a:miter lim="800000"/>
            <a:headEnd/>
            <a:tailEnd/>
          </a:ln>
        </p:spPr>
        <p:txBody>
          <a:bodyPr wrap="none">
            <a:spAutoFit/>
          </a:bodyPr>
          <a:lstStyle/>
          <a:p>
            <a:pPr algn="ctr"/>
            <a:r>
              <a:rPr lang="ru-RU" sz="2400"/>
              <a:t>Медико-хирургические инструменты начала </a:t>
            </a:r>
            <a:r>
              <a:rPr lang="en-US" sz="2400"/>
              <a:t>XIX</a:t>
            </a:r>
            <a:r>
              <a:rPr lang="ru-RU" sz="2400"/>
              <a:t> века. </a:t>
            </a:r>
          </a:p>
          <a:p>
            <a:pPr algn="ctr"/>
            <a:r>
              <a:rPr lang="ru-RU" sz="1800"/>
              <a:t>Источник: вебсайт </a:t>
            </a:r>
            <a:r>
              <a:rPr lang="en-US" sz="1800"/>
              <a:t>https://pikabu.ru?story?meditsinskie_instrumentyi_1720_vekov_3940073.</a:t>
            </a:r>
            <a:endParaRPr lang="ru-RU" sz="1800"/>
          </a:p>
        </p:txBody>
      </p:sp>
    </p:spTree>
  </p:cSld>
  <p:clrMapOvr>
    <a:masterClrMapping/>
  </p:clrMapOvr>
  <p:transition spd="med">
    <p:fade/>
  </p:transition>
</p:sld>
</file>

<file path=ppt/theme/theme1.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0">
          <a:gsLst>
            <a:gs pos="0">
              <a:srgbClr val="1F497D">
                <a:lumMod val="60000"/>
                <a:lumOff val="40000"/>
              </a:srgbClr>
            </a:gs>
            <a:gs pos="13000">
              <a:srgbClr val="1F497D">
                <a:lumMod val="20000"/>
                <a:lumOff val="80000"/>
              </a:srgbClr>
            </a:gs>
            <a:gs pos="28000">
              <a:srgbClr val="1F497D">
                <a:lumMod val="60000"/>
                <a:lumOff val="40000"/>
              </a:srgbClr>
            </a:gs>
            <a:gs pos="42999">
              <a:srgbClr val="1F497D">
                <a:lumMod val="20000"/>
                <a:lumOff val="80000"/>
              </a:srgbClr>
            </a:gs>
            <a:gs pos="58000">
              <a:srgbClr val="1F497D">
                <a:lumMod val="60000"/>
                <a:lumOff val="40000"/>
              </a:srgbClr>
            </a:gs>
            <a:gs pos="72000">
              <a:srgbClr val="1F497D">
                <a:lumMod val="20000"/>
                <a:lumOff val="80000"/>
              </a:srgbClr>
            </a:gs>
            <a:gs pos="87000">
              <a:srgbClr val="1F497D">
                <a:lumMod val="60000"/>
                <a:lumOff val="40000"/>
              </a:srgbClr>
            </a:gs>
            <a:gs pos="100000">
              <a:srgbClr val="1F497D">
                <a:lumMod val="20000"/>
                <a:lumOff val="80000"/>
                <a:alpha val="0"/>
              </a:srgbClr>
            </a:gs>
          </a:gsLst>
          <a:lin ang="4800000" scaled="0"/>
          <a:tileRect/>
        </a:gradFill>
        <a:ln w="9525" cap="flat" cmpd="sng" algn="ctr">
          <a:solidFill>
            <a:srgbClr val="00642D"/>
          </a:solidFill>
          <a:prstDash val="solid"/>
        </a:ln>
        <a:effectLst>
          <a:outerShdw blurRad="40000" dist="23000" dir="5400000" rotWithShape="0">
            <a:srgbClr val="000000">
              <a:alpha val="35000"/>
            </a:srgbClr>
          </a:outerShdw>
        </a:effectLst>
        <a:scene3d>
          <a:camera prst="orthographicFront"/>
          <a:lightRig rig="threePt" dir="t"/>
        </a:scene3d>
        <a:sp3d prstMaterial="dkEdge">
          <a:bevelT/>
        </a:sp3d>
      </a:spPr>
      <a:bodyPr lIns="103114" tIns="51554" rIns="103114" bIns="51554">
        <a:spAutoFit/>
      </a:bodyPr>
      <a:lstStyle>
        <a:defPPr algn="ctr" defTabSz="821786">
          <a:defRPr sz="1400" b="1" kern="0" dirty="0">
            <a:ln w="18000">
              <a:solidFill>
                <a:srgbClr val="FFFF00"/>
              </a:solidFill>
              <a:prstDash val="solid"/>
              <a:miter lim="800000"/>
            </a:ln>
            <a:solidFill>
              <a:srgbClr val="FFC000"/>
            </a:solidFill>
            <a:effectLst>
              <a:outerShdw blurRad="25500" dist="23000" dir="7020000" algn="tl">
                <a:srgbClr val="000000">
                  <a:alpha val="50000"/>
                </a:srgbClr>
              </a:outerShdw>
            </a:effectLst>
            <a:latin typeface="Times New Roman" pitchFamily="18" charset="0"/>
            <a:cs typeface="Times New Roman" pitchFamily="18" charset="0"/>
          </a:defRPr>
        </a:defPPr>
      </a:lstStyle>
    </a:sp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19000</TotalTime>
  <Words>1410</Words>
  <Application>Microsoft Office PowerPoint</Application>
  <PresentationFormat>Слайд 35 мм</PresentationFormat>
  <Paragraphs>220</Paragraphs>
  <Slides>45</Slides>
  <Notes>3</Notes>
  <HiddenSlides>0</HiddenSlides>
  <MMClips>0</MMClips>
  <ScaleCrop>false</ScaleCrop>
  <HeadingPairs>
    <vt:vector size="6" baseType="variant">
      <vt:variant>
        <vt:lpstr>Использованные шрифты</vt:lpstr>
      </vt:variant>
      <vt:variant>
        <vt:i4>3</vt:i4>
      </vt:variant>
      <vt:variant>
        <vt:lpstr>Шаблон оформления</vt:lpstr>
      </vt:variant>
      <vt:variant>
        <vt:i4>12</vt:i4>
      </vt:variant>
      <vt:variant>
        <vt:lpstr>Заголовки слайдов</vt:lpstr>
      </vt:variant>
      <vt:variant>
        <vt:i4>45</vt:i4>
      </vt:variant>
    </vt:vector>
  </HeadingPairs>
  <TitlesOfParts>
    <vt:vector size="60" baseType="lpstr">
      <vt:lpstr>Calibri</vt:lpstr>
      <vt:lpstr>Arial</vt:lpstr>
      <vt:lpstr>Cambria</vt:lpstr>
      <vt:lpstr>9_Тема Office</vt:lpstr>
      <vt:lpstr>9_Тема Office</vt:lpstr>
      <vt:lpstr>9_Тема Office</vt:lpstr>
      <vt:lpstr>9_Тема Office</vt:lpstr>
      <vt:lpstr>9_Тема Office</vt:lpstr>
      <vt:lpstr>9_Тема Office</vt:lpstr>
      <vt:lpstr>9_Тема Office</vt:lpstr>
      <vt:lpstr>9_Тема Office</vt:lpstr>
      <vt:lpstr>9_Тема Office</vt:lpstr>
      <vt:lpstr>9_Тема Office</vt:lpstr>
      <vt:lpstr>9_Тема Office</vt:lpstr>
      <vt:lpstr>9_Тема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1352</cp:revision>
  <cp:lastPrinted>2017-10-18T09:28:35Z</cp:lastPrinted>
  <dcterms:created xsi:type="dcterms:W3CDTF">2015-04-15T17:41:08Z</dcterms:created>
  <dcterms:modified xsi:type="dcterms:W3CDTF">2023-03-29T21:14:27Z</dcterms:modified>
</cp:coreProperties>
</file>