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D61A-8328-4E6D-AA3F-767FBC4010A9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67BD-EB45-452E-AB54-20E7A1AD5A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" y="-25"/>
            <a:ext cx="9185299" cy="68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39757" cy="6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85" y="908720"/>
            <a:ext cx="9159985" cy="49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0283" cy="608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" y="-2"/>
            <a:ext cx="9159985" cy="68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2021-01-08T05:21:25Z</dcterms:created>
  <dcterms:modified xsi:type="dcterms:W3CDTF">2021-01-08T05:25:46Z</dcterms:modified>
</cp:coreProperties>
</file>