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1"/>
  </p:notesMasterIdLst>
  <p:sldIdLst>
    <p:sldId id="283" r:id="rId3"/>
    <p:sldId id="312" r:id="rId4"/>
    <p:sldId id="257" r:id="rId5"/>
    <p:sldId id="259" r:id="rId6"/>
    <p:sldId id="309" r:id="rId7"/>
    <p:sldId id="310" r:id="rId8"/>
    <p:sldId id="311" r:id="rId9"/>
    <p:sldId id="313" r:id="rId10"/>
  </p:sldIdLst>
  <p:sldSz cx="9144000" cy="5143500" type="screen16x9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227">
          <p15:clr>
            <a:srgbClr val="747775"/>
          </p15:clr>
        </p15:guide>
        <p15:guide id="4" orient="horz" pos="227">
          <p15:clr>
            <a:srgbClr val="747775"/>
          </p15:clr>
        </p15:guide>
        <p15:guide id="5" orient="horz" pos="29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797" y="-82"/>
      </p:cViewPr>
      <p:guideLst>
        <p:guide orient="horz" pos="1620"/>
        <p:guide orient="horz" pos="227"/>
        <p:guide orient="horz" pos="2948"/>
        <p:guide pos="2880"/>
        <p:guide pos="2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628045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4cfe9ed332_2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24cfe9ed332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996120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4cfe9ed332_2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g24cfe9ed332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67841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8B4"/>
              </a:buClr>
              <a:buSzPts val="3300"/>
              <a:buFont typeface="Calibri"/>
              <a:buNone/>
              <a:defRPr b="1">
                <a:solidFill>
                  <a:srgbClr val="0068B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1167496" y="465721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93147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723" y="4623314"/>
            <a:ext cx="725854" cy="369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ctrTitle"/>
          </p:nvPr>
        </p:nvSpPr>
        <p:spPr>
          <a:xfrm>
            <a:off x="628650" y="1405108"/>
            <a:ext cx="6702878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8B4"/>
              </a:buClr>
              <a:buSzPts val="4500"/>
              <a:buFont typeface="Calibri"/>
              <a:buNone/>
              <a:defRPr sz="4500" b="1">
                <a:solidFill>
                  <a:srgbClr val="0068B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1"/>
          </p:nvPr>
        </p:nvSpPr>
        <p:spPr>
          <a:xfrm>
            <a:off x="628650" y="3264864"/>
            <a:ext cx="6702878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1167496" y="465721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93147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итульный слайд">
  <p:cSld name="2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ctrTitle"/>
          </p:nvPr>
        </p:nvSpPr>
        <p:spPr>
          <a:xfrm>
            <a:off x="628650" y="2123565"/>
            <a:ext cx="6702878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ubTitle" idx="1"/>
          </p:nvPr>
        </p:nvSpPr>
        <p:spPr>
          <a:xfrm>
            <a:off x="628650" y="3983321"/>
            <a:ext cx="6702878" cy="45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1167496" y="465721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693147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83" name="Google Shape;8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172" y="231526"/>
            <a:ext cx="2051213" cy="1045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628650" y="46978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8B4"/>
              </a:buClr>
              <a:buSzPts val="3300"/>
              <a:buFont typeface="Calibri"/>
              <a:buNone/>
              <a:defRPr b="1">
                <a:solidFill>
                  <a:srgbClr val="0068B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628650" y="1565162"/>
            <a:ext cx="7886700" cy="2533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1167496" y="465721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693147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89" name="Google Shape;8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723" y="4623314"/>
            <a:ext cx="725854" cy="369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1167496" y="465721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93147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884" y="4120587"/>
            <a:ext cx="7558268" cy="71763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rgbClr val="1F3864"/>
              </a:buClr>
              <a:buSzPts val="2100"/>
            </a:pP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БЮСТ   Н.Я. ДАНИЛЕВСКОМУ   В СЕВ ГУ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5572" t="40639" r="48556" b="18037"/>
          <a:stretch>
            <a:fillRect/>
          </a:stretch>
        </p:blipFill>
        <p:spPr bwMode="auto">
          <a:xfrm>
            <a:off x="0" y="0"/>
            <a:ext cx="4016415" cy="393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1692" y="1"/>
            <a:ext cx="5193594" cy="389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697" y="185195"/>
            <a:ext cx="2977341" cy="440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1203" y="202334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5929" y="2257064"/>
            <a:ext cx="3646025" cy="273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/>
          <p:nvPr/>
        </p:nvSpPr>
        <p:spPr>
          <a:xfrm>
            <a:off x="283768" y="190687"/>
            <a:ext cx="6702878" cy="768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1F3864"/>
              </a:buClr>
              <a:buSzPts val="2400"/>
            </a:pPr>
            <a:endParaRPr sz="2400" b="1" i="0" u="none" strike="noStrike" cap="none" dirty="0">
              <a:solidFill>
                <a:srgbClr val="0068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8"/>
          <p:cNvSpPr txBox="1"/>
          <p:nvPr/>
        </p:nvSpPr>
        <p:spPr>
          <a:xfrm>
            <a:off x="353217" y="1028700"/>
            <a:ext cx="4218784" cy="3701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r>
              <a:rPr lang="ru-RU" sz="2800" dirty="0" smtClean="0"/>
              <a:t> 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8"/>
          <p:cNvSpPr txBox="1"/>
          <p:nvPr/>
        </p:nvSpPr>
        <p:spPr>
          <a:xfrm>
            <a:off x="4514127" y="1040274"/>
            <a:ext cx="3833447" cy="3701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 strike="noStrike" cap="non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0"/>
            <a:ext cx="8007350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240" y="358815"/>
            <a:ext cx="3599728" cy="274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7910" y="348517"/>
            <a:ext cx="3738623" cy="400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919" y="196770"/>
            <a:ext cx="7315200" cy="4456253"/>
          </a:xfrm>
        </p:spPr>
        <p:txBody>
          <a:bodyPr>
            <a:normAutofit/>
          </a:bodyPr>
          <a:lstStyle/>
          <a:p>
            <a:pPr lvl="0" fontAlgn="base" hangingPunct="0"/>
            <a:r>
              <a:rPr lang="ru-RU" sz="2000" dirty="0" smtClean="0"/>
              <a:t> 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6526" y="0"/>
            <a:ext cx="6226879" cy="501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644" y="2951544"/>
            <a:ext cx="3148314" cy="195612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Круглый стол, посвященный открытию бюста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Н.Я. Данилевскому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15 мая 2025 года Сев ГУ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037" y="161882"/>
            <a:ext cx="3374241" cy="253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7551" y="798654"/>
            <a:ext cx="5485977" cy="411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13" y="199978"/>
            <a:ext cx="6395234" cy="479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2633" y="1521905"/>
            <a:ext cx="4641448" cy="348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206" y="163656"/>
            <a:ext cx="4823207" cy="361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15002</TotalTime>
  <Words>24</Words>
  <Application>Microsoft Office PowerPoint</Application>
  <PresentationFormat>Экран (16:9)</PresentationFormat>
  <Paragraphs>7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Simple Light</vt:lpstr>
      <vt:lpstr>Тема Office</vt:lpstr>
      <vt:lpstr>Слайд 1</vt:lpstr>
      <vt:lpstr>Слайд 2</vt:lpstr>
      <vt:lpstr>Слайд 3</vt:lpstr>
      <vt:lpstr>Слайд 4</vt:lpstr>
      <vt:lpstr> 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РОССИЙСКОЙ ГОСУДАРСТВЕННОСТИ</dc:title>
  <dc:creator>Tatiana Vak</dc:creator>
  <cp:lastModifiedBy>asus</cp:lastModifiedBy>
  <cp:revision>98</cp:revision>
  <dcterms:modified xsi:type="dcterms:W3CDTF">2025-09-27T10:28:09Z</dcterms:modified>
</cp:coreProperties>
</file>