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64" r:id="rId5"/>
    <p:sldId id="266" r:id="rId6"/>
    <p:sldId id="265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1000"/>
            <a:lum/>
          </a:blip>
          <a:srcRect/>
          <a:stretch>
            <a:fillRect l="-5000" r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Gabriola" panose="04040605051002020D02" pitchFamily="82" charset="0"/>
            </a:endParaRPr>
          </a:p>
        </p:txBody>
      </p:sp>
      <p:pic>
        <p:nvPicPr>
          <p:cNvPr id="2051" name="Picture 3" descr="C:\Users\yana.fedosova\Desktop\«Выдающиеся географы России»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540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4637" y="908720"/>
            <a:ext cx="8208912" cy="147002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ФАМИЛИЯ ИМЯ ОТЧЕСТВО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6296" y="441537"/>
            <a:ext cx="1427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abriola" panose="04040605051002020D02" pitchFamily="82" charset="0"/>
              </a:rPr>
              <a:t>Логотип </a:t>
            </a:r>
          </a:p>
          <a:p>
            <a:pPr algn="ctr"/>
            <a:r>
              <a:rPr lang="ru-RU" sz="2000" dirty="0" smtClean="0">
                <a:latin typeface="Gabriola" panose="04040605051002020D02" pitchFamily="82" charset="0"/>
              </a:rPr>
              <a:t>отделения</a:t>
            </a:r>
            <a:endParaRPr lang="ru-RU" sz="2000" dirty="0">
              <a:latin typeface="Gabriola" panose="040406050510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242088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abriola" panose="04040605051002020D02" pitchFamily="82" charset="0"/>
              </a:rPr>
              <a:t>Текст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276427"/>
            <a:ext cx="2262635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52536" y="58805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Gabriola" panose="04040605051002020D02" pitchFamily="82" charset="0"/>
              </a:rPr>
              <a:t>(с указанием источника, используйте  только официальные фотоматериалы) </a:t>
            </a:r>
          </a:p>
        </p:txBody>
      </p:sp>
      <p:pic>
        <p:nvPicPr>
          <p:cNvPr id="1026" name="Picture 2" descr="E:\РГО 2018-2017-2016\Логотип Чувашское республиканское отделение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16632"/>
            <a:ext cx="1835696" cy="1298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57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6296" y="441537"/>
            <a:ext cx="1427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abriola" panose="04040605051002020D02" pitchFamily="82" charset="0"/>
              </a:rPr>
              <a:t>Логотип </a:t>
            </a:r>
          </a:p>
          <a:p>
            <a:pPr algn="ctr"/>
            <a:r>
              <a:rPr lang="ru-RU" sz="2000" dirty="0" smtClean="0">
                <a:latin typeface="Gabriola" panose="04040605051002020D02" pitchFamily="82" charset="0"/>
              </a:rPr>
              <a:t>отделения</a:t>
            </a:r>
            <a:endParaRPr lang="ru-RU" sz="2000" dirty="0">
              <a:latin typeface="Gabriola" panose="04040605051002020D02" pitchFamily="82" charset="0"/>
            </a:endParaRPr>
          </a:p>
        </p:txBody>
      </p:sp>
      <p:pic>
        <p:nvPicPr>
          <p:cNvPr id="5" name="Picture 2" descr="E:\РГО 2018-2017-2016\Логотип Чувашское республиканское отделение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835696" cy="1298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57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6296" y="441537"/>
            <a:ext cx="1427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abriola" panose="04040605051002020D02" pitchFamily="82" charset="0"/>
              </a:rPr>
              <a:t>Логотип </a:t>
            </a:r>
          </a:p>
          <a:p>
            <a:pPr algn="ctr"/>
            <a:r>
              <a:rPr lang="ru-RU" sz="2000" dirty="0" smtClean="0">
                <a:latin typeface="Gabriola" panose="04040605051002020D02" pitchFamily="82" charset="0"/>
              </a:rPr>
              <a:t>отделения</a:t>
            </a:r>
            <a:endParaRPr lang="ru-RU" sz="2000" dirty="0">
              <a:latin typeface="Gabriola" panose="04040605051002020D02" pitchFamily="82" charset="0"/>
            </a:endParaRPr>
          </a:p>
        </p:txBody>
      </p:sp>
      <p:pic>
        <p:nvPicPr>
          <p:cNvPr id="5" name="Picture 2" descr="E:\РГО 2018-2017-2016\Логотип Чувашское республиканское отделение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835696" cy="1298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57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6296" y="441537"/>
            <a:ext cx="1427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abriola" panose="04040605051002020D02" pitchFamily="82" charset="0"/>
              </a:rPr>
              <a:t>Логотип </a:t>
            </a:r>
          </a:p>
          <a:p>
            <a:pPr algn="ctr"/>
            <a:r>
              <a:rPr lang="ru-RU" sz="2000" dirty="0" smtClean="0">
                <a:latin typeface="Gabriola" panose="04040605051002020D02" pitchFamily="82" charset="0"/>
              </a:rPr>
              <a:t>отделения</a:t>
            </a:r>
            <a:endParaRPr lang="ru-RU" sz="2000" dirty="0">
              <a:latin typeface="Gabriola" panose="04040605051002020D02" pitchFamily="82" charset="0"/>
            </a:endParaRPr>
          </a:p>
        </p:txBody>
      </p:sp>
      <p:pic>
        <p:nvPicPr>
          <p:cNvPr id="5" name="Picture 2" descr="E:\РГО 2018-2017-2016\Логотип Чувашское республиканское отделение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835696" cy="1298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57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6296" y="441537"/>
            <a:ext cx="1427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abriola" panose="04040605051002020D02" pitchFamily="82" charset="0"/>
              </a:rPr>
              <a:t>Логотип </a:t>
            </a:r>
          </a:p>
          <a:p>
            <a:pPr algn="ctr"/>
            <a:r>
              <a:rPr lang="ru-RU" sz="2000" dirty="0" smtClean="0">
                <a:latin typeface="Gabriola" panose="04040605051002020D02" pitchFamily="82" charset="0"/>
              </a:rPr>
              <a:t>отделения</a:t>
            </a:r>
            <a:endParaRPr lang="ru-RU" sz="2000" dirty="0">
              <a:latin typeface="Gabriola" panose="04040605051002020D02" pitchFamily="82" charset="0"/>
            </a:endParaRPr>
          </a:p>
        </p:txBody>
      </p:sp>
      <p:pic>
        <p:nvPicPr>
          <p:cNvPr id="5" name="Picture 2" descr="E:\РГО 2018-2017-2016\Логотип Чувашское республиканское отделение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835696" cy="1298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57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6296" y="441537"/>
            <a:ext cx="1427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abriola" panose="04040605051002020D02" pitchFamily="82" charset="0"/>
              </a:rPr>
              <a:t>Логотип </a:t>
            </a:r>
          </a:p>
          <a:p>
            <a:pPr algn="ctr"/>
            <a:r>
              <a:rPr lang="ru-RU" sz="2000" dirty="0" smtClean="0">
                <a:latin typeface="Gabriola" panose="04040605051002020D02" pitchFamily="82" charset="0"/>
              </a:rPr>
              <a:t>отделения</a:t>
            </a:r>
            <a:endParaRPr lang="ru-RU" sz="2000" dirty="0">
              <a:latin typeface="Gabriola" panose="04040605051002020D02" pitchFamily="82" charset="0"/>
            </a:endParaRPr>
          </a:p>
        </p:txBody>
      </p:sp>
      <p:pic>
        <p:nvPicPr>
          <p:cNvPr id="5" name="Picture 2" descr="E:\РГО 2018-2017-2016\Логотип Чувашское республиканское отделение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835696" cy="1298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57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Gabriola" panose="04040605051002020D02" pitchFamily="82" charset="0"/>
              </a:rPr>
              <a:t>Использованные литературные источники и электронные ресурсы</a:t>
            </a:r>
            <a:endParaRPr lang="ru-RU" sz="3200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6296" y="441537"/>
            <a:ext cx="1427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abriola" panose="04040605051002020D02" pitchFamily="82" charset="0"/>
              </a:rPr>
              <a:t>Логотип </a:t>
            </a:r>
          </a:p>
          <a:p>
            <a:pPr algn="ctr"/>
            <a:r>
              <a:rPr lang="ru-RU" sz="2000" dirty="0" smtClean="0">
                <a:latin typeface="Gabriola" panose="04040605051002020D02" pitchFamily="82" charset="0"/>
              </a:rPr>
              <a:t>отделения</a:t>
            </a:r>
            <a:endParaRPr lang="ru-RU" sz="2000" dirty="0">
              <a:latin typeface="Gabriola" panose="04040605051002020D02" pitchFamily="82" charset="0"/>
            </a:endParaRPr>
          </a:p>
        </p:txBody>
      </p:sp>
      <p:pic>
        <p:nvPicPr>
          <p:cNvPr id="5" name="Picture 2" descr="E:\РГО 2018-2017-2016\Логотип Чувашское республиканское отделение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835696" cy="1298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57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34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ФАМИЛИЯ ИМЯ ОТЧЕСТВО</vt:lpstr>
      <vt:lpstr>Слайд 3</vt:lpstr>
      <vt:lpstr>Слайд 4</vt:lpstr>
      <vt:lpstr>Слайд 5</vt:lpstr>
      <vt:lpstr>Слайд 6</vt:lpstr>
      <vt:lpstr>Слайд 7</vt:lpstr>
      <vt:lpstr>Использованные литературные источники и электронные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Федосова Яна Юрьевна</dc:creator>
  <cp:lastModifiedBy>I-411-2</cp:lastModifiedBy>
  <cp:revision>10</cp:revision>
  <dcterms:created xsi:type="dcterms:W3CDTF">2021-02-01T10:22:08Z</dcterms:created>
  <dcterms:modified xsi:type="dcterms:W3CDTF">2022-03-31T14:19:16Z</dcterms:modified>
</cp:coreProperties>
</file>